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 id="2147483744" r:id="rId5"/>
  </p:sldMasterIdLst>
  <p:notesMasterIdLst>
    <p:notesMasterId r:id="rId22"/>
  </p:notesMasterIdLst>
  <p:handoutMasterIdLst>
    <p:handoutMasterId r:id="rId23"/>
  </p:handoutMasterIdLst>
  <p:sldIdLst>
    <p:sldId id="542" r:id="rId6"/>
    <p:sldId id="2743" r:id="rId7"/>
    <p:sldId id="2750" r:id="rId8"/>
    <p:sldId id="2753" r:id="rId9"/>
    <p:sldId id="2751" r:id="rId10"/>
    <p:sldId id="534" r:id="rId11"/>
    <p:sldId id="2752" r:id="rId12"/>
    <p:sldId id="528" r:id="rId13"/>
    <p:sldId id="2755" r:id="rId14"/>
    <p:sldId id="280" r:id="rId15"/>
    <p:sldId id="317" r:id="rId16"/>
    <p:sldId id="529" r:id="rId17"/>
    <p:sldId id="2756" r:id="rId18"/>
    <p:sldId id="2759" r:id="rId19"/>
    <p:sldId id="2758" r:id="rId20"/>
    <p:sldId id="2748" r:id="rId21"/>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5D40BF-ABAD-4B7E-9DC4-F5DCCDE16F6E}">
          <p14:sldIdLst>
            <p14:sldId id="542"/>
            <p14:sldId id="2743"/>
          </p14:sldIdLst>
        </p14:section>
        <p14:section name="CBC Background" id="{6DFE2161-CD4C-462B-9180-2A5ECD9E6890}">
          <p14:sldIdLst>
            <p14:sldId id="2750"/>
            <p14:sldId id="2753"/>
            <p14:sldId id="2751"/>
            <p14:sldId id="534"/>
          </p14:sldIdLst>
        </p14:section>
        <p14:section name="SSCC Contract Information" id="{95A3A411-5304-44FF-8F4B-E773AD04ACF3}">
          <p14:sldIdLst>
            <p14:sldId id="2752"/>
            <p14:sldId id="528"/>
            <p14:sldId id="2755"/>
            <p14:sldId id="280"/>
            <p14:sldId id="317"/>
          </p14:sldIdLst>
        </p14:section>
        <p14:section name="Current and Future Implementation and Procurement" id="{3129574D-3B37-4F62-9A64-A9B17CE59E9E}">
          <p14:sldIdLst>
            <p14:sldId id="529"/>
            <p14:sldId id="2756"/>
            <p14:sldId id="2759"/>
          </p14:sldIdLst>
        </p14:section>
        <p14:section name="CBC Resources" id="{84E500F8-6010-4A5F-B2E2-083FB3B294B3}">
          <p14:sldIdLst>
            <p14:sldId id="2758"/>
            <p14:sldId id="274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F6C79C-A12D-169F-2108-3818804CB092}" name="Mims,Hollie (DFPS)" initials="M(" userId="S::Hollie.Mims@dfps.texas.gov::a8baf6f0-3601-44fa-a9f7-f0deecb754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uth,Stephanie B (DFPS)" initials="MB(" lastIdx="1" clrIdx="6">
    <p:extLst>
      <p:ext uri="{19B8F6BF-5375-455C-9EA6-DF929625EA0E}">
        <p15:presenceInfo xmlns:p15="http://schemas.microsoft.com/office/powerpoint/2012/main" userId="S::Stephanie.Muth@dfps.texas.gov::2af60a58-a45f-4079-9be2-55a59b25fa3d" providerId="AD"/>
      </p:ext>
    </p:extLst>
  </p:cmAuthor>
  <p:cmAuthor id="1" name="Schuermann,Michael (DFPS)" initials="S(" lastIdx="1" clrIdx="0">
    <p:extLst>
      <p:ext uri="{19B8F6BF-5375-455C-9EA6-DF929625EA0E}">
        <p15:presenceInfo xmlns:p15="http://schemas.microsoft.com/office/powerpoint/2012/main" userId="S::michael.schuermann@dfps.state.tx.us::ba94e380-38d9-49b0-ae36-99d9f5559856" providerId="AD"/>
      </p:ext>
    </p:extLst>
  </p:cmAuthor>
  <p:cmAuthor id="2" name="Steele,Jason D (DFPS)" initials="SD(" lastIdx="1" clrIdx="1">
    <p:extLst>
      <p:ext uri="{19B8F6BF-5375-455C-9EA6-DF929625EA0E}">
        <p15:presenceInfo xmlns:p15="http://schemas.microsoft.com/office/powerpoint/2012/main" userId="S::Jason.Steele2@dfps.texas.gov::bd0627ca-cb8c-4701-ae70-5d44bc507d89" providerId="AD"/>
      </p:ext>
    </p:extLst>
  </p:cmAuthor>
  <p:cmAuthor id="3" name="Garza,Julie M (DFPS)" initials="GM(" lastIdx="7" clrIdx="2">
    <p:extLst>
      <p:ext uri="{19B8F6BF-5375-455C-9EA6-DF929625EA0E}">
        <p15:presenceInfo xmlns:p15="http://schemas.microsoft.com/office/powerpoint/2012/main" userId="S::Julie.Garza@dfps.texas.gov::17b13a85-cd3c-4f46-929b-0a0a58e4e069" providerId="AD"/>
      </p:ext>
    </p:extLst>
  </p:cmAuthor>
  <p:cmAuthor id="4" name="Ita,Trina K (DFPS)" initials="IK(" lastIdx="1" clrIdx="3">
    <p:extLst>
      <p:ext uri="{19B8F6BF-5375-455C-9EA6-DF929625EA0E}">
        <p15:presenceInfo xmlns:p15="http://schemas.microsoft.com/office/powerpoint/2012/main" userId="S::Trina.Ita2@dfps.texas.gov::1489af25-910c-4069-9bdb-13150f337d7d" providerId="AD"/>
      </p:ext>
    </p:extLst>
  </p:cmAuthor>
  <p:cmAuthor id="5" name="O'Neill,Audrey A (DFPS)" initials="OA(" lastIdx="2" clrIdx="4">
    <p:extLst>
      <p:ext uri="{19B8F6BF-5375-455C-9EA6-DF929625EA0E}">
        <p15:presenceInfo xmlns:p15="http://schemas.microsoft.com/office/powerpoint/2012/main" userId="S::Audrey.Oneill2@dfps.texas.gov::aba74804-7c81-4e7f-8676-0b7736b2bc4d" providerId="AD"/>
      </p:ext>
    </p:extLst>
  </p:cmAuthor>
  <p:cmAuthor id="6" name="Gomez,Cheryl L (DFPS)" initials="GL(" lastIdx="1" clrIdx="5">
    <p:extLst>
      <p:ext uri="{19B8F6BF-5375-455C-9EA6-DF929625EA0E}">
        <p15:presenceInfo xmlns:p15="http://schemas.microsoft.com/office/powerpoint/2012/main" userId="S::Cheryl.Gomez@dfps.texas.gov::6ff014e7-5da6-466a-b40d-2b2a5cf1af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C7E"/>
    <a:srgbClr val="1A224F"/>
    <a:srgbClr val="164A9B"/>
    <a:srgbClr val="000099"/>
    <a:srgbClr val="435363"/>
    <a:srgbClr val="6A1B32"/>
    <a:srgbClr val="2675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33AB5-D0C6-433A-8750-867458421AC9}" v="3" dt="2025-01-06T22:09:57.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55" autoAdjust="0"/>
  </p:normalViewPr>
  <p:slideViewPr>
    <p:cSldViewPr snapToGrid="0">
      <p:cViewPr varScale="1">
        <p:scale>
          <a:sx n="71" d="100"/>
          <a:sy n="71" d="100"/>
        </p:scale>
        <p:origin x="126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ms,Hollie (DFPS)" userId="a8baf6f0-3601-44fa-a9f7-f0deecb754cf" providerId="ADAL" clId="{5A633AB5-D0C6-433A-8750-867458421AC9}"/>
    <pc:docChg chg="undo custSel addSld modSld modSection">
      <pc:chgData name="Mims,Hollie (DFPS)" userId="a8baf6f0-3601-44fa-a9f7-f0deecb754cf" providerId="ADAL" clId="{5A633AB5-D0C6-433A-8750-867458421AC9}" dt="2025-01-06T22:13:43.757" v="113" actId="207"/>
      <pc:docMkLst>
        <pc:docMk/>
      </pc:docMkLst>
      <pc:sldChg chg="modSp mod">
        <pc:chgData name="Mims,Hollie (DFPS)" userId="a8baf6f0-3601-44fa-a9f7-f0deecb754cf" providerId="ADAL" clId="{5A633AB5-D0C6-433A-8750-867458421AC9}" dt="2025-01-06T22:10:01.009" v="71" actId="20577"/>
        <pc:sldMkLst>
          <pc:docMk/>
          <pc:sldMk cId="1086453057" sldId="2758"/>
        </pc:sldMkLst>
        <pc:spChg chg="mod">
          <ac:chgData name="Mims,Hollie (DFPS)" userId="a8baf6f0-3601-44fa-a9f7-f0deecb754cf" providerId="ADAL" clId="{5A633AB5-D0C6-433A-8750-867458421AC9}" dt="2025-01-06T22:10:01.009" v="71" actId="20577"/>
          <ac:spMkLst>
            <pc:docMk/>
            <pc:sldMk cId="1086453057" sldId="2758"/>
            <ac:spMk id="7" creationId="{4EB1B07B-48A9-873E-5291-880C3D4C2EA4}"/>
          </ac:spMkLst>
        </pc:spChg>
      </pc:sldChg>
      <pc:sldChg chg="addSp delSp modSp new mod">
        <pc:chgData name="Mims,Hollie (DFPS)" userId="a8baf6f0-3601-44fa-a9f7-f0deecb754cf" providerId="ADAL" clId="{5A633AB5-D0C6-433A-8750-867458421AC9}" dt="2025-01-06T22:13:43.757" v="113" actId="207"/>
        <pc:sldMkLst>
          <pc:docMk/>
          <pc:sldMk cId="766298393" sldId="2759"/>
        </pc:sldMkLst>
        <pc:spChg chg="del">
          <ac:chgData name="Mims,Hollie (DFPS)" userId="a8baf6f0-3601-44fa-a9f7-f0deecb754cf" providerId="ADAL" clId="{5A633AB5-D0C6-433A-8750-867458421AC9}" dt="2025-01-06T22:12:56.990" v="73" actId="22"/>
          <ac:spMkLst>
            <pc:docMk/>
            <pc:sldMk cId="766298393" sldId="2759"/>
            <ac:spMk id="2" creationId="{BB529479-0979-AF99-AE33-ABB9ECB78405}"/>
          </ac:spMkLst>
        </pc:spChg>
        <pc:spChg chg="add del">
          <ac:chgData name="Mims,Hollie (DFPS)" userId="a8baf6f0-3601-44fa-a9f7-f0deecb754cf" providerId="ADAL" clId="{5A633AB5-D0C6-433A-8750-867458421AC9}" dt="2025-01-06T22:13:05.315" v="76" actId="26606"/>
          <ac:spMkLst>
            <pc:docMk/>
            <pc:sldMk cId="766298393" sldId="2759"/>
            <ac:spMk id="3" creationId="{329836C5-24E7-4B28-DFF1-66CAEF76712D}"/>
          </ac:spMkLst>
        </pc:spChg>
        <pc:spChg chg="mod">
          <ac:chgData name="Mims,Hollie (DFPS)" userId="a8baf6f0-3601-44fa-a9f7-f0deecb754cf" providerId="ADAL" clId="{5A633AB5-D0C6-433A-8750-867458421AC9}" dt="2025-01-06T22:13:05.315" v="76" actId="26606"/>
          <ac:spMkLst>
            <pc:docMk/>
            <pc:sldMk cId="766298393" sldId="2759"/>
            <ac:spMk id="4" creationId="{1B305916-28F4-910A-A6DC-A2EAE74B9ADC}"/>
          </ac:spMkLst>
        </pc:spChg>
        <pc:spChg chg="add del">
          <ac:chgData name="Mims,Hollie (DFPS)" userId="a8baf6f0-3601-44fa-a9f7-f0deecb754cf" providerId="ADAL" clId="{5A633AB5-D0C6-433A-8750-867458421AC9}" dt="2025-01-06T22:13:05.310" v="75" actId="26606"/>
          <ac:spMkLst>
            <pc:docMk/>
            <pc:sldMk cId="766298393" sldId="2759"/>
            <ac:spMk id="11" creationId="{29ED984D-DE14-91ED-00CB-44FB8D67ED96}"/>
          </ac:spMkLst>
        </pc:spChg>
        <pc:spChg chg="add mod">
          <ac:chgData name="Mims,Hollie (DFPS)" userId="a8baf6f0-3601-44fa-a9f7-f0deecb754cf" providerId="ADAL" clId="{5A633AB5-D0C6-433A-8750-867458421AC9}" dt="2025-01-06T22:13:43.757" v="113" actId="207"/>
          <ac:spMkLst>
            <pc:docMk/>
            <pc:sldMk cId="766298393" sldId="2759"/>
            <ac:spMk id="13" creationId="{973612F0-763E-2643-FB43-69C12BE09747}"/>
          </ac:spMkLst>
        </pc:spChg>
        <pc:picChg chg="add mod ord">
          <ac:chgData name="Mims,Hollie (DFPS)" userId="a8baf6f0-3601-44fa-a9f7-f0deecb754cf" providerId="ADAL" clId="{5A633AB5-D0C6-433A-8750-867458421AC9}" dt="2025-01-06T22:13:05.315" v="76" actId="26606"/>
          <ac:picMkLst>
            <pc:docMk/>
            <pc:sldMk cId="766298393" sldId="2759"/>
            <ac:picMk id="6" creationId="{4EF3FAE3-C765-E9F3-08A8-AF15DB636433}"/>
          </ac:picMkLst>
        </pc:pic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https://www.hhs.texas.gov/business/grants/single-source-continuum-contractor-unsolicited-proposal-grants" TargetMode="External"/><Relationship Id="rId1" Type="http://schemas.openxmlformats.org/officeDocument/2006/relationships/hyperlink" Target="https://statutes.capitol.texas.gov/Docs/FA/htm/FA.264.htm"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hhs.texas.gov/business/grants/single-source-continuum-contractor-unsolicited-proposal-grants" TargetMode="External"/><Relationship Id="rId1" Type="http://schemas.openxmlformats.org/officeDocument/2006/relationships/hyperlink" Target="https://statutes.capitol.texas.gov/Docs/FA/htm/FA.264.htm"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3DEDC-1791-4F7A-8215-E418FD6CD348}"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8AFDD0B9-44E8-413F-9F9C-19492E2FD813}">
      <dgm:prSet phldrT="[Text]" custT="1"/>
      <dgm:spPr/>
      <dgm:t>
        <a:bodyPr/>
        <a:lstStyle/>
        <a:p>
          <a:r>
            <a:rPr lang="en-US" sz="3200" dirty="0">
              <a:latin typeface="Calibri" panose="020F0502020204030204" pitchFamily="34" charset="0"/>
              <a:cs typeface="Calibri" panose="020F0502020204030204" pitchFamily="34" charset="0"/>
            </a:rPr>
            <a:t>Public Private Partnership</a:t>
          </a:r>
        </a:p>
      </dgm:t>
    </dgm:pt>
    <dgm:pt modelId="{718EEBBD-215F-4CDB-9962-E4BFA0BF1682}" type="parTrans" cxnId="{23415A6C-F55C-4362-9324-D6E69675B96F}">
      <dgm:prSet/>
      <dgm:spPr/>
      <dgm:t>
        <a:bodyPr/>
        <a:lstStyle/>
        <a:p>
          <a:endParaRPr lang="en-US"/>
        </a:p>
      </dgm:t>
    </dgm:pt>
    <dgm:pt modelId="{BD597416-B40F-410E-9510-F5CA54E47CBC}" type="sibTrans" cxnId="{23415A6C-F55C-4362-9324-D6E69675B96F}">
      <dgm:prSet/>
      <dgm:spPr/>
      <dgm:t>
        <a:bodyPr/>
        <a:lstStyle/>
        <a:p>
          <a:endParaRPr lang="en-US"/>
        </a:p>
      </dgm:t>
    </dgm:pt>
    <dgm:pt modelId="{9EEBF003-9797-49ED-ABB5-F593ACADE2F5}">
      <dgm:prSet phldrT="[Text]" custT="1"/>
      <dgm:spPr/>
      <dgm:t>
        <a:bodyPr/>
        <a:lstStyle/>
        <a:p>
          <a:r>
            <a:rPr lang="en-US" sz="2000" dirty="0">
              <a:latin typeface="Calibri" panose="020F0502020204030204" pitchFamily="34" charset="0"/>
              <a:cs typeface="Calibri" panose="020F0502020204030204" pitchFamily="34" charset="0"/>
            </a:rPr>
            <a:t>Formed in 2010, tasked with creating the model for Foster Care Redesign </a:t>
          </a:r>
        </a:p>
      </dgm:t>
    </dgm:pt>
    <dgm:pt modelId="{17E4B4F3-0647-4D6E-B49E-F2C59F7C7233}" type="parTrans" cxnId="{A0208810-E64F-48C8-BC79-EFBC28A0BBAB}">
      <dgm:prSet/>
      <dgm:spPr/>
      <dgm:t>
        <a:bodyPr/>
        <a:lstStyle/>
        <a:p>
          <a:endParaRPr lang="en-US"/>
        </a:p>
      </dgm:t>
    </dgm:pt>
    <dgm:pt modelId="{4B84D933-FF72-4FAD-B1C6-0DB8981192A8}" type="sibTrans" cxnId="{A0208810-E64F-48C8-BC79-EFBC28A0BBAB}">
      <dgm:prSet/>
      <dgm:spPr/>
      <dgm:t>
        <a:bodyPr/>
        <a:lstStyle/>
        <a:p>
          <a:endParaRPr lang="en-US"/>
        </a:p>
      </dgm:t>
    </dgm:pt>
    <dgm:pt modelId="{0E609C5D-27BC-41C5-9154-181D32F1B2BC}">
      <dgm:prSet phldrT="[Text]" custT="1"/>
      <dgm:spPr/>
      <dgm:t>
        <a:bodyPr/>
        <a:lstStyle/>
        <a:p>
          <a:r>
            <a:rPr lang="en-US" sz="3200" dirty="0">
              <a:latin typeface="Calibri" panose="020F0502020204030204" pitchFamily="34" charset="0"/>
              <a:cs typeface="Calibri" panose="020F0502020204030204" pitchFamily="34" charset="0"/>
            </a:rPr>
            <a:t>Foster Care Redesign</a:t>
          </a:r>
        </a:p>
      </dgm:t>
    </dgm:pt>
    <dgm:pt modelId="{F397AC08-24F5-4CB2-BF66-6518EF5270FA}" type="parTrans" cxnId="{FB3E4BE1-EFDB-4A06-935A-7EF0BE3C3A8F}">
      <dgm:prSet/>
      <dgm:spPr/>
      <dgm:t>
        <a:bodyPr/>
        <a:lstStyle/>
        <a:p>
          <a:endParaRPr lang="en-US"/>
        </a:p>
      </dgm:t>
    </dgm:pt>
    <dgm:pt modelId="{F14B53D3-4995-444B-ACB9-B6A10F43AAB5}" type="sibTrans" cxnId="{FB3E4BE1-EFDB-4A06-935A-7EF0BE3C3A8F}">
      <dgm:prSet/>
      <dgm:spPr/>
      <dgm:t>
        <a:bodyPr/>
        <a:lstStyle/>
        <a:p>
          <a:endParaRPr lang="en-US"/>
        </a:p>
      </dgm:t>
    </dgm:pt>
    <dgm:pt modelId="{27271128-C0F6-4CC0-B010-F80C3DBC78EB}">
      <dgm:prSet phldrT="[Text]" custT="1"/>
      <dgm:spPr/>
      <dgm:t>
        <a:bodyPr/>
        <a:lstStyle/>
        <a:p>
          <a:r>
            <a:rPr kumimoji="0" lang="en-US" sz="1800" b="0" i="0" u="none" strike="noStrike" cap="none" spc="0" normalizeH="0" baseline="0" noProof="0" dirty="0">
              <a:ln/>
              <a:effectLst/>
              <a:uLnTx/>
              <a:uFillTx/>
              <a:latin typeface="Calibri" panose="020F0502020204030204" pitchFamily="34" charset="0"/>
              <a:ea typeface="+mn-ea"/>
              <a:cs typeface="Calibri" panose="020F0502020204030204" pitchFamily="34" charset="0"/>
            </a:rPr>
            <a:t>In 2011, Senate Bill 218 codified the PPP’s recommendations and allowed the department to move forward with implementation of the Foster Care Redesign (FCR) model.</a:t>
          </a:r>
          <a:endParaRPr lang="en-US" sz="1800" dirty="0">
            <a:latin typeface="Calibri" panose="020F0502020204030204" pitchFamily="34" charset="0"/>
            <a:cs typeface="Calibri" panose="020F0502020204030204" pitchFamily="34" charset="0"/>
          </a:endParaRPr>
        </a:p>
      </dgm:t>
    </dgm:pt>
    <dgm:pt modelId="{C31637A9-1246-43FC-95F1-B3E117842830}" type="parTrans" cxnId="{AFE12400-C754-4CDB-90A0-F2526DD59375}">
      <dgm:prSet/>
      <dgm:spPr/>
      <dgm:t>
        <a:bodyPr/>
        <a:lstStyle/>
        <a:p>
          <a:endParaRPr lang="en-US"/>
        </a:p>
      </dgm:t>
    </dgm:pt>
    <dgm:pt modelId="{945DC2A9-8042-42B7-91BD-04146C23E4BB}" type="sibTrans" cxnId="{AFE12400-C754-4CDB-90A0-F2526DD59375}">
      <dgm:prSet/>
      <dgm:spPr/>
      <dgm:t>
        <a:bodyPr/>
        <a:lstStyle/>
        <a:p>
          <a:endParaRPr lang="en-US"/>
        </a:p>
      </dgm:t>
    </dgm:pt>
    <dgm:pt modelId="{A0020C15-DF73-4EB3-B034-4F954A7668DF}">
      <dgm:prSet phldrT="[Text]" custT="1"/>
      <dgm:spPr/>
      <dgm:t>
        <a:bodyPr/>
        <a:lstStyle/>
        <a:p>
          <a:r>
            <a:rPr lang="en-US" sz="3200" dirty="0">
              <a:latin typeface="Calibri" panose="020F0502020204030204" pitchFamily="34" charset="0"/>
              <a:cs typeface="Calibri" panose="020F0502020204030204" pitchFamily="34" charset="0"/>
            </a:rPr>
            <a:t>Community-Based Care</a:t>
          </a:r>
        </a:p>
      </dgm:t>
    </dgm:pt>
    <dgm:pt modelId="{915A586D-3A15-4AA0-9BF6-199974F03EE8}" type="parTrans" cxnId="{5B21172A-4AC1-4364-A0A4-27CC5F3E6E2C}">
      <dgm:prSet/>
      <dgm:spPr/>
      <dgm:t>
        <a:bodyPr/>
        <a:lstStyle/>
        <a:p>
          <a:endParaRPr lang="en-US"/>
        </a:p>
      </dgm:t>
    </dgm:pt>
    <dgm:pt modelId="{C0F84FBB-F849-4083-B5DC-9CB9C9F804EC}" type="sibTrans" cxnId="{5B21172A-4AC1-4364-A0A4-27CC5F3E6E2C}">
      <dgm:prSet/>
      <dgm:spPr/>
      <dgm:t>
        <a:bodyPr/>
        <a:lstStyle/>
        <a:p>
          <a:endParaRPr lang="en-US"/>
        </a:p>
      </dgm:t>
    </dgm:pt>
    <dgm:pt modelId="{4DA98408-0CDE-465C-A127-BC5597C7FCE7}">
      <dgm:prSet phldrT="[Text]" custT="1"/>
      <dgm:spPr/>
      <dgm:t>
        <a:bodyPr/>
        <a:lstStyle/>
        <a:p>
          <a:r>
            <a:rPr lang="en-US" sz="1600" dirty="0">
              <a:latin typeface="Calibri" panose="020F0502020204030204" pitchFamily="34" charset="0"/>
              <a:ea typeface="Verdana" panose="020B0604030504040204" pitchFamily="34" charset="0"/>
              <a:cs typeface="Calibri" panose="020F0502020204030204" pitchFamily="34" charset="0"/>
            </a:rPr>
            <a:t>In 2017, Senate Bill 11, 85th Texas Legislature built off the foundation of the FCR model, to further advance the system through the establishment of CBC. CBC added the case management responsibility to the SSCC contract. </a:t>
          </a:r>
          <a:endParaRPr lang="en-US" sz="1600" dirty="0">
            <a:latin typeface="Calibri" panose="020F0502020204030204" pitchFamily="34" charset="0"/>
            <a:cs typeface="Calibri" panose="020F0502020204030204" pitchFamily="34" charset="0"/>
          </a:endParaRPr>
        </a:p>
      </dgm:t>
    </dgm:pt>
    <dgm:pt modelId="{E02BCAAF-4BC6-48D7-9040-AE3A3351B9BA}" type="parTrans" cxnId="{F6AB17EC-4AE4-4E75-8C91-1DCA3FAEDF1A}">
      <dgm:prSet/>
      <dgm:spPr/>
      <dgm:t>
        <a:bodyPr/>
        <a:lstStyle/>
        <a:p>
          <a:endParaRPr lang="en-US"/>
        </a:p>
      </dgm:t>
    </dgm:pt>
    <dgm:pt modelId="{0D48F22B-8876-4DC4-AC65-F70B0A5AEFA8}" type="sibTrans" cxnId="{F6AB17EC-4AE4-4E75-8C91-1DCA3FAEDF1A}">
      <dgm:prSet/>
      <dgm:spPr/>
      <dgm:t>
        <a:bodyPr/>
        <a:lstStyle/>
        <a:p>
          <a:endParaRPr lang="en-US"/>
        </a:p>
      </dgm:t>
    </dgm:pt>
    <dgm:pt modelId="{AEC679A6-B45C-4E74-A0B2-FB6088B321CB}" type="pres">
      <dgm:prSet presAssocID="{11A3DEDC-1791-4F7A-8215-E418FD6CD348}" presName="theList" presStyleCnt="0">
        <dgm:presLayoutVars>
          <dgm:dir/>
          <dgm:animLvl val="lvl"/>
          <dgm:resizeHandles val="exact"/>
        </dgm:presLayoutVars>
      </dgm:prSet>
      <dgm:spPr/>
    </dgm:pt>
    <dgm:pt modelId="{2FBEA29E-D740-40D7-9A68-B8263C878F0D}" type="pres">
      <dgm:prSet presAssocID="{8AFDD0B9-44E8-413F-9F9C-19492E2FD813}" presName="compNode" presStyleCnt="0"/>
      <dgm:spPr/>
    </dgm:pt>
    <dgm:pt modelId="{9FDE8617-51D2-4FC6-AAF8-2DEBCAF1E783}" type="pres">
      <dgm:prSet presAssocID="{8AFDD0B9-44E8-413F-9F9C-19492E2FD813}" presName="aNode" presStyleLbl="bgShp" presStyleIdx="0" presStyleCnt="3"/>
      <dgm:spPr/>
    </dgm:pt>
    <dgm:pt modelId="{69BA30C2-68C2-4F64-BCD1-74F6BA13A160}" type="pres">
      <dgm:prSet presAssocID="{8AFDD0B9-44E8-413F-9F9C-19492E2FD813}" presName="textNode" presStyleLbl="bgShp" presStyleIdx="0" presStyleCnt="3"/>
      <dgm:spPr/>
    </dgm:pt>
    <dgm:pt modelId="{8688AC7C-D90D-475F-99ED-8DBD139F5C84}" type="pres">
      <dgm:prSet presAssocID="{8AFDD0B9-44E8-413F-9F9C-19492E2FD813}" presName="compChildNode" presStyleCnt="0"/>
      <dgm:spPr/>
    </dgm:pt>
    <dgm:pt modelId="{D750F7AE-AFA0-4300-BC08-6F34884FA188}" type="pres">
      <dgm:prSet presAssocID="{8AFDD0B9-44E8-413F-9F9C-19492E2FD813}" presName="theInnerList" presStyleCnt="0"/>
      <dgm:spPr/>
    </dgm:pt>
    <dgm:pt modelId="{77DD1D86-F35F-46DE-8721-5BB21D010980}" type="pres">
      <dgm:prSet presAssocID="{9EEBF003-9797-49ED-ABB5-F593ACADE2F5}" presName="childNode" presStyleLbl="node1" presStyleIdx="0" presStyleCnt="3">
        <dgm:presLayoutVars>
          <dgm:bulletEnabled val="1"/>
        </dgm:presLayoutVars>
      </dgm:prSet>
      <dgm:spPr/>
    </dgm:pt>
    <dgm:pt modelId="{67AE4A2B-A68D-49EC-8DBC-5B0125E671E2}" type="pres">
      <dgm:prSet presAssocID="{8AFDD0B9-44E8-413F-9F9C-19492E2FD813}" presName="aSpace" presStyleCnt="0"/>
      <dgm:spPr/>
    </dgm:pt>
    <dgm:pt modelId="{490942B9-5A74-4CA2-B0B6-D875081FBBDB}" type="pres">
      <dgm:prSet presAssocID="{0E609C5D-27BC-41C5-9154-181D32F1B2BC}" presName="compNode" presStyleCnt="0"/>
      <dgm:spPr/>
    </dgm:pt>
    <dgm:pt modelId="{93DC0C0F-E717-44C6-9578-B7994DC3BA3A}" type="pres">
      <dgm:prSet presAssocID="{0E609C5D-27BC-41C5-9154-181D32F1B2BC}" presName="aNode" presStyleLbl="bgShp" presStyleIdx="1" presStyleCnt="3"/>
      <dgm:spPr/>
    </dgm:pt>
    <dgm:pt modelId="{48A74C6C-32D7-4CA6-988C-1CD25C1ED987}" type="pres">
      <dgm:prSet presAssocID="{0E609C5D-27BC-41C5-9154-181D32F1B2BC}" presName="textNode" presStyleLbl="bgShp" presStyleIdx="1" presStyleCnt="3"/>
      <dgm:spPr/>
    </dgm:pt>
    <dgm:pt modelId="{1AB3A92A-5DAB-4387-9D45-FAA1DD24F913}" type="pres">
      <dgm:prSet presAssocID="{0E609C5D-27BC-41C5-9154-181D32F1B2BC}" presName="compChildNode" presStyleCnt="0"/>
      <dgm:spPr/>
    </dgm:pt>
    <dgm:pt modelId="{6C01B07C-3059-4F0A-914E-1E5D3796C63D}" type="pres">
      <dgm:prSet presAssocID="{0E609C5D-27BC-41C5-9154-181D32F1B2BC}" presName="theInnerList" presStyleCnt="0"/>
      <dgm:spPr/>
    </dgm:pt>
    <dgm:pt modelId="{8AE55987-4A30-4BD5-AE1E-EF1F136F7414}" type="pres">
      <dgm:prSet presAssocID="{27271128-C0F6-4CC0-B010-F80C3DBC78EB}" presName="childNode" presStyleLbl="node1" presStyleIdx="1" presStyleCnt="3">
        <dgm:presLayoutVars>
          <dgm:bulletEnabled val="1"/>
        </dgm:presLayoutVars>
      </dgm:prSet>
      <dgm:spPr/>
    </dgm:pt>
    <dgm:pt modelId="{5F8E0100-1C9A-4BAC-8BAE-8F899D92BB90}" type="pres">
      <dgm:prSet presAssocID="{0E609C5D-27BC-41C5-9154-181D32F1B2BC}" presName="aSpace" presStyleCnt="0"/>
      <dgm:spPr/>
    </dgm:pt>
    <dgm:pt modelId="{4AB7779D-B1AA-439D-B533-E129C5F58B00}" type="pres">
      <dgm:prSet presAssocID="{A0020C15-DF73-4EB3-B034-4F954A7668DF}" presName="compNode" presStyleCnt="0"/>
      <dgm:spPr/>
    </dgm:pt>
    <dgm:pt modelId="{4A9A1285-2715-4620-B7B2-490537FDAE45}" type="pres">
      <dgm:prSet presAssocID="{A0020C15-DF73-4EB3-B034-4F954A7668DF}" presName="aNode" presStyleLbl="bgShp" presStyleIdx="2" presStyleCnt="3"/>
      <dgm:spPr/>
    </dgm:pt>
    <dgm:pt modelId="{3941978A-B13C-47D5-A940-39E5601450F0}" type="pres">
      <dgm:prSet presAssocID="{A0020C15-DF73-4EB3-B034-4F954A7668DF}" presName="textNode" presStyleLbl="bgShp" presStyleIdx="2" presStyleCnt="3"/>
      <dgm:spPr/>
    </dgm:pt>
    <dgm:pt modelId="{52C0C476-4DC3-4230-9A23-31208DADF59E}" type="pres">
      <dgm:prSet presAssocID="{A0020C15-DF73-4EB3-B034-4F954A7668DF}" presName="compChildNode" presStyleCnt="0"/>
      <dgm:spPr/>
    </dgm:pt>
    <dgm:pt modelId="{35EA2AF5-327E-4E99-B915-67DC21086D0F}" type="pres">
      <dgm:prSet presAssocID="{A0020C15-DF73-4EB3-B034-4F954A7668DF}" presName="theInnerList" presStyleCnt="0"/>
      <dgm:spPr/>
    </dgm:pt>
    <dgm:pt modelId="{419F2F63-5E08-491D-85FA-664E92AAEAF7}" type="pres">
      <dgm:prSet presAssocID="{4DA98408-0CDE-465C-A127-BC5597C7FCE7}" presName="childNode" presStyleLbl="node1" presStyleIdx="2" presStyleCnt="3">
        <dgm:presLayoutVars>
          <dgm:bulletEnabled val="1"/>
        </dgm:presLayoutVars>
      </dgm:prSet>
      <dgm:spPr/>
    </dgm:pt>
  </dgm:ptLst>
  <dgm:cxnLst>
    <dgm:cxn modelId="{AFE12400-C754-4CDB-90A0-F2526DD59375}" srcId="{0E609C5D-27BC-41C5-9154-181D32F1B2BC}" destId="{27271128-C0F6-4CC0-B010-F80C3DBC78EB}" srcOrd="0" destOrd="0" parTransId="{C31637A9-1246-43FC-95F1-B3E117842830}" sibTransId="{945DC2A9-8042-42B7-91BD-04146C23E4BB}"/>
    <dgm:cxn modelId="{D2D09708-CC48-4A28-A458-D79611059C86}" type="presOf" srcId="{11A3DEDC-1791-4F7A-8215-E418FD6CD348}" destId="{AEC679A6-B45C-4E74-A0B2-FB6088B321CB}" srcOrd="0" destOrd="0" presId="urn:microsoft.com/office/officeart/2005/8/layout/lProcess2"/>
    <dgm:cxn modelId="{A0208810-E64F-48C8-BC79-EFBC28A0BBAB}" srcId="{8AFDD0B9-44E8-413F-9F9C-19492E2FD813}" destId="{9EEBF003-9797-49ED-ABB5-F593ACADE2F5}" srcOrd="0" destOrd="0" parTransId="{17E4B4F3-0647-4D6E-B49E-F2C59F7C7233}" sibTransId="{4B84D933-FF72-4FAD-B1C6-0DB8981192A8}"/>
    <dgm:cxn modelId="{E3698E15-BE22-48F2-8B45-95C682342616}" type="presOf" srcId="{0E609C5D-27BC-41C5-9154-181D32F1B2BC}" destId="{48A74C6C-32D7-4CA6-988C-1CD25C1ED987}" srcOrd="1" destOrd="0" presId="urn:microsoft.com/office/officeart/2005/8/layout/lProcess2"/>
    <dgm:cxn modelId="{6ACCA920-9171-4FA8-9EE1-7EBED80BB3A8}" type="presOf" srcId="{4DA98408-0CDE-465C-A127-BC5597C7FCE7}" destId="{419F2F63-5E08-491D-85FA-664E92AAEAF7}" srcOrd="0" destOrd="0" presId="urn:microsoft.com/office/officeart/2005/8/layout/lProcess2"/>
    <dgm:cxn modelId="{5B21172A-4AC1-4364-A0A4-27CC5F3E6E2C}" srcId="{11A3DEDC-1791-4F7A-8215-E418FD6CD348}" destId="{A0020C15-DF73-4EB3-B034-4F954A7668DF}" srcOrd="2" destOrd="0" parTransId="{915A586D-3A15-4AA0-9BF6-199974F03EE8}" sibTransId="{C0F84FBB-F849-4083-B5DC-9CB9C9F804EC}"/>
    <dgm:cxn modelId="{71A3742C-A7F1-4BE7-AF01-E819338A5DBB}" type="presOf" srcId="{27271128-C0F6-4CC0-B010-F80C3DBC78EB}" destId="{8AE55987-4A30-4BD5-AE1E-EF1F136F7414}" srcOrd="0" destOrd="0" presId="urn:microsoft.com/office/officeart/2005/8/layout/lProcess2"/>
    <dgm:cxn modelId="{4E28963C-0B19-471D-A389-D3D6846AD2D0}" type="presOf" srcId="{A0020C15-DF73-4EB3-B034-4F954A7668DF}" destId="{4A9A1285-2715-4620-B7B2-490537FDAE45}" srcOrd="0" destOrd="0" presId="urn:microsoft.com/office/officeart/2005/8/layout/lProcess2"/>
    <dgm:cxn modelId="{8C1CC065-D7A4-448B-A135-D9DD9163D7A5}" type="presOf" srcId="{8AFDD0B9-44E8-413F-9F9C-19492E2FD813}" destId="{9FDE8617-51D2-4FC6-AAF8-2DEBCAF1E783}" srcOrd="0" destOrd="0" presId="urn:microsoft.com/office/officeart/2005/8/layout/lProcess2"/>
    <dgm:cxn modelId="{3B88286B-7338-4FDD-8530-294CAA8EA6EB}" type="presOf" srcId="{8AFDD0B9-44E8-413F-9F9C-19492E2FD813}" destId="{69BA30C2-68C2-4F64-BCD1-74F6BA13A160}" srcOrd="1" destOrd="0" presId="urn:microsoft.com/office/officeart/2005/8/layout/lProcess2"/>
    <dgm:cxn modelId="{23415A6C-F55C-4362-9324-D6E69675B96F}" srcId="{11A3DEDC-1791-4F7A-8215-E418FD6CD348}" destId="{8AFDD0B9-44E8-413F-9F9C-19492E2FD813}" srcOrd="0" destOrd="0" parTransId="{718EEBBD-215F-4CDB-9962-E4BFA0BF1682}" sibTransId="{BD597416-B40F-410E-9510-F5CA54E47CBC}"/>
    <dgm:cxn modelId="{5497E479-F2E4-4A39-ADCE-EDE9FFDA03C7}" type="presOf" srcId="{A0020C15-DF73-4EB3-B034-4F954A7668DF}" destId="{3941978A-B13C-47D5-A940-39E5601450F0}" srcOrd="1" destOrd="0" presId="urn:microsoft.com/office/officeart/2005/8/layout/lProcess2"/>
    <dgm:cxn modelId="{E3DD1395-50B1-42C8-A4CF-96100C005FEC}" type="presOf" srcId="{0E609C5D-27BC-41C5-9154-181D32F1B2BC}" destId="{93DC0C0F-E717-44C6-9578-B7994DC3BA3A}" srcOrd="0" destOrd="0" presId="urn:microsoft.com/office/officeart/2005/8/layout/lProcess2"/>
    <dgm:cxn modelId="{FB3E4BE1-EFDB-4A06-935A-7EF0BE3C3A8F}" srcId="{11A3DEDC-1791-4F7A-8215-E418FD6CD348}" destId="{0E609C5D-27BC-41C5-9154-181D32F1B2BC}" srcOrd="1" destOrd="0" parTransId="{F397AC08-24F5-4CB2-BF66-6518EF5270FA}" sibTransId="{F14B53D3-4995-444B-ACB9-B6A10F43AAB5}"/>
    <dgm:cxn modelId="{7164E5E5-070D-4228-A716-E6907F088444}" type="presOf" srcId="{9EEBF003-9797-49ED-ABB5-F593ACADE2F5}" destId="{77DD1D86-F35F-46DE-8721-5BB21D010980}" srcOrd="0" destOrd="0" presId="urn:microsoft.com/office/officeart/2005/8/layout/lProcess2"/>
    <dgm:cxn modelId="{F6AB17EC-4AE4-4E75-8C91-1DCA3FAEDF1A}" srcId="{A0020C15-DF73-4EB3-B034-4F954A7668DF}" destId="{4DA98408-0CDE-465C-A127-BC5597C7FCE7}" srcOrd="0" destOrd="0" parTransId="{E02BCAAF-4BC6-48D7-9040-AE3A3351B9BA}" sibTransId="{0D48F22B-8876-4DC4-AC65-F70B0A5AEFA8}"/>
    <dgm:cxn modelId="{7C83A96C-3F57-4659-BA93-23F67267BB82}" type="presParOf" srcId="{AEC679A6-B45C-4E74-A0B2-FB6088B321CB}" destId="{2FBEA29E-D740-40D7-9A68-B8263C878F0D}" srcOrd="0" destOrd="0" presId="urn:microsoft.com/office/officeart/2005/8/layout/lProcess2"/>
    <dgm:cxn modelId="{5E9C58D4-9F36-419B-BD67-AB53DC05C426}" type="presParOf" srcId="{2FBEA29E-D740-40D7-9A68-B8263C878F0D}" destId="{9FDE8617-51D2-4FC6-AAF8-2DEBCAF1E783}" srcOrd="0" destOrd="0" presId="urn:microsoft.com/office/officeart/2005/8/layout/lProcess2"/>
    <dgm:cxn modelId="{8BF203B2-9CC2-4F14-A7D0-758789C51DA1}" type="presParOf" srcId="{2FBEA29E-D740-40D7-9A68-B8263C878F0D}" destId="{69BA30C2-68C2-4F64-BCD1-74F6BA13A160}" srcOrd="1" destOrd="0" presId="urn:microsoft.com/office/officeart/2005/8/layout/lProcess2"/>
    <dgm:cxn modelId="{32611497-5844-430C-904D-D1EB85EDF8F5}" type="presParOf" srcId="{2FBEA29E-D740-40D7-9A68-B8263C878F0D}" destId="{8688AC7C-D90D-475F-99ED-8DBD139F5C84}" srcOrd="2" destOrd="0" presId="urn:microsoft.com/office/officeart/2005/8/layout/lProcess2"/>
    <dgm:cxn modelId="{E077020C-8B7B-4ADC-B8B4-9A1D77D013E8}" type="presParOf" srcId="{8688AC7C-D90D-475F-99ED-8DBD139F5C84}" destId="{D750F7AE-AFA0-4300-BC08-6F34884FA188}" srcOrd="0" destOrd="0" presId="urn:microsoft.com/office/officeart/2005/8/layout/lProcess2"/>
    <dgm:cxn modelId="{8E9A7011-02C0-4E37-9619-7266315C8B06}" type="presParOf" srcId="{D750F7AE-AFA0-4300-BC08-6F34884FA188}" destId="{77DD1D86-F35F-46DE-8721-5BB21D010980}" srcOrd="0" destOrd="0" presId="urn:microsoft.com/office/officeart/2005/8/layout/lProcess2"/>
    <dgm:cxn modelId="{461C0162-271D-4AC7-A03A-EB7B17EC0237}" type="presParOf" srcId="{AEC679A6-B45C-4E74-A0B2-FB6088B321CB}" destId="{67AE4A2B-A68D-49EC-8DBC-5B0125E671E2}" srcOrd="1" destOrd="0" presId="urn:microsoft.com/office/officeart/2005/8/layout/lProcess2"/>
    <dgm:cxn modelId="{29694A6E-25EF-46FE-8223-C3FE5445445C}" type="presParOf" srcId="{AEC679A6-B45C-4E74-A0B2-FB6088B321CB}" destId="{490942B9-5A74-4CA2-B0B6-D875081FBBDB}" srcOrd="2" destOrd="0" presId="urn:microsoft.com/office/officeart/2005/8/layout/lProcess2"/>
    <dgm:cxn modelId="{A716EE4F-C294-457C-B9E6-1FC4B9223A81}" type="presParOf" srcId="{490942B9-5A74-4CA2-B0B6-D875081FBBDB}" destId="{93DC0C0F-E717-44C6-9578-B7994DC3BA3A}" srcOrd="0" destOrd="0" presId="urn:microsoft.com/office/officeart/2005/8/layout/lProcess2"/>
    <dgm:cxn modelId="{47FE4B18-B50D-48A7-86D5-3273E6A6D5CE}" type="presParOf" srcId="{490942B9-5A74-4CA2-B0B6-D875081FBBDB}" destId="{48A74C6C-32D7-4CA6-988C-1CD25C1ED987}" srcOrd="1" destOrd="0" presId="urn:microsoft.com/office/officeart/2005/8/layout/lProcess2"/>
    <dgm:cxn modelId="{12AA5AAF-3E57-4152-977D-86681F15CA55}" type="presParOf" srcId="{490942B9-5A74-4CA2-B0B6-D875081FBBDB}" destId="{1AB3A92A-5DAB-4387-9D45-FAA1DD24F913}" srcOrd="2" destOrd="0" presId="urn:microsoft.com/office/officeart/2005/8/layout/lProcess2"/>
    <dgm:cxn modelId="{6D75C1B3-1D12-4088-AE4F-D167B1B27DF8}" type="presParOf" srcId="{1AB3A92A-5DAB-4387-9D45-FAA1DD24F913}" destId="{6C01B07C-3059-4F0A-914E-1E5D3796C63D}" srcOrd="0" destOrd="0" presId="urn:microsoft.com/office/officeart/2005/8/layout/lProcess2"/>
    <dgm:cxn modelId="{C403977A-44E9-40F6-9B74-A76061779DCE}" type="presParOf" srcId="{6C01B07C-3059-4F0A-914E-1E5D3796C63D}" destId="{8AE55987-4A30-4BD5-AE1E-EF1F136F7414}" srcOrd="0" destOrd="0" presId="urn:microsoft.com/office/officeart/2005/8/layout/lProcess2"/>
    <dgm:cxn modelId="{FFB2FF7A-DD8C-4952-B5C9-004F04D9FF4B}" type="presParOf" srcId="{AEC679A6-B45C-4E74-A0B2-FB6088B321CB}" destId="{5F8E0100-1C9A-4BAC-8BAE-8F899D92BB90}" srcOrd="3" destOrd="0" presId="urn:microsoft.com/office/officeart/2005/8/layout/lProcess2"/>
    <dgm:cxn modelId="{398425AC-54D3-496C-9503-A824B58A214C}" type="presParOf" srcId="{AEC679A6-B45C-4E74-A0B2-FB6088B321CB}" destId="{4AB7779D-B1AA-439D-B533-E129C5F58B00}" srcOrd="4" destOrd="0" presId="urn:microsoft.com/office/officeart/2005/8/layout/lProcess2"/>
    <dgm:cxn modelId="{2D202D2B-8B0A-443B-B90B-75F44177E218}" type="presParOf" srcId="{4AB7779D-B1AA-439D-B533-E129C5F58B00}" destId="{4A9A1285-2715-4620-B7B2-490537FDAE45}" srcOrd="0" destOrd="0" presId="urn:microsoft.com/office/officeart/2005/8/layout/lProcess2"/>
    <dgm:cxn modelId="{C337E3DB-917B-49B9-AC03-EE6674B8423F}" type="presParOf" srcId="{4AB7779D-B1AA-439D-B533-E129C5F58B00}" destId="{3941978A-B13C-47D5-A940-39E5601450F0}" srcOrd="1" destOrd="0" presId="urn:microsoft.com/office/officeart/2005/8/layout/lProcess2"/>
    <dgm:cxn modelId="{9A7417CA-1526-42A1-84DF-A833157F28D7}" type="presParOf" srcId="{4AB7779D-B1AA-439D-B533-E129C5F58B00}" destId="{52C0C476-4DC3-4230-9A23-31208DADF59E}" srcOrd="2" destOrd="0" presId="urn:microsoft.com/office/officeart/2005/8/layout/lProcess2"/>
    <dgm:cxn modelId="{26C596DE-B8C8-4C68-AD34-2F22D725C518}" type="presParOf" srcId="{52C0C476-4DC3-4230-9A23-31208DADF59E}" destId="{35EA2AF5-327E-4E99-B915-67DC21086D0F}" srcOrd="0" destOrd="0" presId="urn:microsoft.com/office/officeart/2005/8/layout/lProcess2"/>
    <dgm:cxn modelId="{3AEF933B-4C27-4D3E-8767-4E877B92E16E}" type="presParOf" srcId="{35EA2AF5-327E-4E99-B915-67DC21086D0F}" destId="{419F2F63-5E08-491D-85FA-664E92AAEAF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A529C-C989-480B-81B3-2448FFFB03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296BEF0-BF47-47DC-9337-2A2D852380EB}">
      <dgm:prSet/>
      <dgm:spPr>
        <a:solidFill>
          <a:schemeClr val="bg2">
            <a:lumMod val="75000"/>
          </a:schemeClr>
        </a:solidFill>
      </dgm:spPr>
      <dgm:t>
        <a:bodyPr/>
        <a:lstStyle/>
        <a:p>
          <a:r>
            <a:rPr lang="en-US" b="1" dirty="0">
              <a:solidFill>
                <a:schemeClr val="bg1"/>
              </a:solidFill>
              <a:latin typeface="Calibri" panose="020F0502020204030204" pitchFamily="34" charset="0"/>
              <a:cs typeface="Calibri" panose="020F0502020204030204" pitchFamily="34" charset="0"/>
            </a:rPr>
            <a:t>Request for Application (RFA) Process</a:t>
          </a:r>
          <a:endParaRPr lang="en-US" dirty="0">
            <a:solidFill>
              <a:schemeClr val="bg1"/>
            </a:solidFill>
            <a:latin typeface="Calibri" panose="020F0502020204030204" pitchFamily="34" charset="0"/>
            <a:cs typeface="Calibri" panose="020F0502020204030204" pitchFamily="34" charset="0"/>
          </a:endParaRPr>
        </a:p>
      </dgm:t>
    </dgm:pt>
    <dgm:pt modelId="{6DE270FD-3BC5-482B-A013-AEED50BF9295}" type="parTrans" cxnId="{A9BBD1D3-B7AB-4DE9-8579-A41874ACF1A9}">
      <dgm:prSet/>
      <dgm:spPr/>
      <dgm:t>
        <a:bodyPr/>
        <a:lstStyle/>
        <a:p>
          <a:endParaRPr lang="en-US"/>
        </a:p>
      </dgm:t>
    </dgm:pt>
    <dgm:pt modelId="{D85A80DE-FF07-4B78-8405-598E6ADF7D09}" type="sibTrans" cxnId="{A9BBD1D3-B7AB-4DE9-8579-A41874ACF1A9}">
      <dgm:prSet/>
      <dgm:spPr/>
      <dgm:t>
        <a:bodyPr/>
        <a:lstStyle/>
        <a:p>
          <a:endParaRPr lang="en-US"/>
        </a:p>
      </dgm:t>
    </dgm:pt>
    <dgm:pt modelId="{E6D255D4-0BF1-4ED1-92DB-882F8463D3FA}">
      <dgm:prSet custT="1"/>
      <dgm:spPr/>
      <dgm:t>
        <a:bodyPr/>
        <a:lstStyle/>
        <a:p>
          <a:r>
            <a:rPr lang="en-US" sz="1600" dirty="0">
              <a:solidFill>
                <a:schemeClr val="tx1"/>
              </a:solidFill>
              <a:latin typeface="Calibri" panose="020F0502020204030204" pitchFamily="34" charset="0"/>
              <a:cs typeface="Calibri" panose="020F0502020204030204" pitchFamily="34" charset="0"/>
            </a:rPr>
            <a:t>Posted at least once or twice per biennium (2 years)</a:t>
          </a:r>
        </a:p>
      </dgm:t>
    </dgm:pt>
    <dgm:pt modelId="{394B8171-3D1E-4F24-927D-8C68A912CCB6}" type="parTrans" cxnId="{C9D4F452-5F03-492E-B2DF-E3906AD55141}">
      <dgm:prSet/>
      <dgm:spPr/>
      <dgm:t>
        <a:bodyPr/>
        <a:lstStyle/>
        <a:p>
          <a:endParaRPr lang="en-US"/>
        </a:p>
      </dgm:t>
    </dgm:pt>
    <dgm:pt modelId="{CC83618E-599E-48FF-BB78-135A758A4331}" type="sibTrans" cxnId="{C9D4F452-5F03-492E-B2DF-E3906AD55141}">
      <dgm:prSet/>
      <dgm:spPr/>
      <dgm:t>
        <a:bodyPr/>
        <a:lstStyle/>
        <a:p>
          <a:endParaRPr lang="en-US"/>
        </a:p>
      </dgm:t>
    </dgm:pt>
    <dgm:pt modelId="{F57F8DF9-A362-4563-B1BB-7202C9BC02EB}">
      <dgm:prSet custT="1"/>
      <dgm:spPr/>
      <dgm:t>
        <a:bodyPr/>
        <a:lstStyle/>
        <a:p>
          <a:r>
            <a:rPr lang="en-US" sz="1600" dirty="0">
              <a:solidFill>
                <a:schemeClr val="tx1"/>
              </a:solidFill>
              <a:latin typeface="Calibri" panose="020F0502020204030204" pitchFamily="34" charset="0"/>
              <a:cs typeface="Calibri" panose="020F0502020204030204" pitchFamily="34" charset="0"/>
            </a:rPr>
            <a:t>Community areas follow DFPS regional boundaries</a:t>
          </a:r>
        </a:p>
      </dgm:t>
    </dgm:pt>
    <dgm:pt modelId="{1340330F-EC0A-43AD-8739-C7D46C78C2E2}" type="parTrans" cxnId="{A7F098EF-79AB-41DA-AB8C-F30F26A41E64}">
      <dgm:prSet/>
      <dgm:spPr/>
      <dgm:t>
        <a:bodyPr/>
        <a:lstStyle/>
        <a:p>
          <a:endParaRPr lang="en-US"/>
        </a:p>
      </dgm:t>
    </dgm:pt>
    <dgm:pt modelId="{3A35AF5F-28B3-4FB2-AEBD-4C397D0FC408}" type="sibTrans" cxnId="{A7F098EF-79AB-41DA-AB8C-F30F26A41E64}">
      <dgm:prSet/>
      <dgm:spPr/>
      <dgm:t>
        <a:bodyPr/>
        <a:lstStyle/>
        <a:p>
          <a:endParaRPr lang="en-US"/>
        </a:p>
      </dgm:t>
    </dgm:pt>
    <dgm:pt modelId="{E2E19764-3006-40D0-B950-1CE42392D916}">
      <dgm:prSet/>
      <dgm:spPr>
        <a:solidFill>
          <a:schemeClr val="bg2">
            <a:lumMod val="75000"/>
          </a:schemeClr>
        </a:solidFill>
      </dgm:spPr>
      <dgm:t>
        <a:bodyPr/>
        <a:lstStyle/>
        <a:p>
          <a:r>
            <a:rPr lang="en-US" b="1" dirty="0">
              <a:solidFill>
                <a:schemeClr val="bg1"/>
              </a:solidFill>
              <a:latin typeface="Calibri" panose="020F0502020204030204" pitchFamily="34" charset="0"/>
              <a:cs typeface="Calibri" panose="020F0502020204030204" pitchFamily="34" charset="0"/>
            </a:rPr>
            <a:t>Unsolicited Proposal Process</a:t>
          </a:r>
          <a:endParaRPr lang="en-US" dirty="0">
            <a:solidFill>
              <a:schemeClr val="bg1"/>
            </a:solidFill>
            <a:latin typeface="Calibri" panose="020F0502020204030204" pitchFamily="34" charset="0"/>
            <a:cs typeface="Calibri" panose="020F0502020204030204" pitchFamily="34" charset="0"/>
          </a:endParaRPr>
        </a:p>
      </dgm:t>
    </dgm:pt>
    <dgm:pt modelId="{72A216C8-9A38-4266-8659-90FE11F05375}" type="parTrans" cxnId="{0C7510DC-8C6C-4436-A1F6-DE719E24FF6A}">
      <dgm:prSet/>
      <dgm:spPr/>
      <dgm:t>
        <a:bodyPr/>
        <a:lstStyle/>
        <a:p>
          <a:endParaRPr lang="en-US"/>
        </a:p>
      </dgm:t>
    </dgm:pt>
    <dgm:pt modelId="{8BE25CCF-7919-4498-B5F9-DE971CD15C85}" type="sibTrans" cxnId="{0C7510DC-8C6C-4436-A1F6-DE719E24FF6A}">
      <dgm:prSet/>
      <dgm:spPr/>
      <dgm:t>
        <a:bodyPr/>
        <a:lstStyle/>
        <a:p>
          <a:endParaRPr lang="en-US"/>
        </a:p>
      </dgm:t>
    </dgm:pt>
    <dgm:pt modelId="{D888E0BA-8766-408A-AD78-5D87E7A93938}">
      <dgm:prSet custT="1"/>
      <dgm:spPr/>
      <dgm:t>
        <a:bodyPr/>
        <a:lstStyle/>
        <a:p>
          <a:r>
            <a:rPr lang="en-US" sz="1600" dirty="0">
              <a:solidFill>
                <a:schemeClr val="tx1"/>
              </a:solidFill>
              <a:latin typeface="Calibri" panose="020F0502020204030204" pitchFamily="34" charset="0"/>
              <a:cs typeface="Calibri" panose="020F0502020204030204" pitchFamily="34" charset="0"/>
            </a:rPr>
            <a:t>Proposals to contract for community areas outside of a posted RFA are allowed per Texas Family Code </a:t>
          </a:r>
          <a:r>
            <a:rPr lang="en-US" sz="1600" dirty="0">
              <a:solidFill>
                <a:schemeClr val="tx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§264.157(b) </a:t>
          </a:r>
          <a:endParaRPr lang="en-US" sz="1600" dirty="0">
            <a:solidFill>
              <a:schemeClr val="tx1"/>
            </a:solidFill>
            <a:latin typeface="Calibri" panose="020F0502020204030204" pitchFamily="34" charset="0"/>
            <a:cs typeface="Calibri" panose="020F0502020204030204" pitchFamily="34" charset="0"/>
          </a:endParaRPr>
        </a:p>
      </dgm:t>
    </dgm:pt>
    <dgm:pt modelId="{074298D1-683C-42D9-90AD-EE633F71DE79}" type="parTrans" cxnId="{38A6EDF6-2465-4E25-868C-1C4F48C8BFB4}">
      <dgm:prSet/>
      <dgm:spPr/>
      <dgm:t>
        <a:bodyPr/>
        <a:lstStyle/>
        <a:p>
          <a:endParaRPr lang="en-US"/>
        </a:p>
      </dgm:t>
    </dgm:pt>
    <dgm:pt modelId="{D34EF6C4-1791-4140-82CE-9A4E8F454BED}" type="sibTrans" cxnId="{38A6EDF6-2465-4E25-868C-1C4F48C8BFB4}">
      <dgm:prSet/>
      <dgm:spPr/>
      <dgm:t>
        <a:bodyPr/>
        <a:lstStyle/>
        <a:p>
          <a:endParaRPr lang="en-US"/>
        </a:p>
      </dgm:t>
    </dgm:pt>
    <dgm:pt modelId="{B9DC747E-AE15-4A0B-AD61-AEA87FE793CE}">
      <dgm:prSet custT="1"/>
      <dgm:spPr/>
      <dgm:t>
        <a:bodyPr/>
        <a:lstStyle/>
        <a:p>
          <a:r>
            <a:rPr lang="en-US" sz="1600" dirty="0">
              <a:solidFill>
                <a:schemeClr val="tx1"/>
              </a:solidFill>
              <a:latin typeface="Calibri" panose="020F0502020204030204" pitchFamily="34" charset="0"/>
              <a:cs typeface="Calibri" panose="020F0502020204030204" pitchFamily="34" charset="0"/>
            </a:rPr>
            <a:t>Posted on the </a:t>
          </a:r>
          <a:r>
            <a:rPr lang="en-US" sz="1600" u="sng" dirty="0">
              <a:solidFill>
                <a:schemeClr val="tx1"/>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HHSC webpage</a:t>
          </a:r>
          <a:endParaRPr lang="en-US" sz="1600" dirty="0">
            <a:solidFill>
              <a:schemeClr val="tx1"/>
            </a:solidFill>
            <a:latin typeface="Calibri" panose="020F0502020204030204" pitchFamily="34" charset="0"/>
            <a:cs typeface="Calibri" panose="020F0502020204030204" pitchFamily="34" charset="0"/>
          </a:endParaRPr>
        </a:p>
      </dgm:t>
    </dgm:pt>
    <dgm:pt modelId="{03D9B5E8-C2DC-4BEE-8C07-81470A0EFD6B}" type="parTrans" cxnId="{814661D0-16FB-4AE0-8AE9-CBB581256125}">
      <dgm:prSet/>
      <dgm:spPr/>
      <dgm:t>
        <a:bodyPr/>
        <a:lstStyle/>
        <a:p>
          <a:endParaRPr lang="en-US"/>
        </a:p>
      </dgm:t>
    </dgm:pt>
    <dgm:pt modelId="{2FF7B00C-1F6C-4FFB-BC76-7872AEEAE28C}" type="sibTrans" cxnId="{814661D0-16FB-4AE0-8AE9-CBB581256125}">
      <dgm:prSet/>
      <dgm:spPr/>
      <dgm:t>
        <a:bodyPr/>
        <a:lstStyle/>
        <a:p>
          <a:endParaRPr lang="en-US"/>
        </a:p>
      </dgm:t>
    </dgm:pt>
    <dgm:pt modelId="{28C0AB86-B360-45E0-8ECC-15E5D9F2155E}">
      <dgm:prSet custT="1"/>
      <dgm:spPr/>
      <dgm:t>
        <a:bodyPr/>
        <a:lstStyle/>
        <a:p>
          <a:r>
            <a:rPr lang="en-US" sz="1600" dirty="0">
              <a:solidFill>
                <a:schemeClr val="tx1"/>
              </a:solidFill>
              <a:latin typeface="Calibri" panose="020F0502020204030204" pitchFamily="34" charset="0"/>
              <a:cs typeface="Calibri" panose="020F0502020204030204" pitchFamily="34" charset="0"/>
            </a:rPr>
            <a:t>Communities select their area (contiguous counties, keep county boundaries, and encouraged to keep judicial boundaries)</a:t>
          </a:r>
        </a:p>
      </dgm:t>
    </dgm:pt>
    <dgm:pt modelId="{A56422D4-8BA9-4CAE-B71F-1B95C8BD3707}" type="parTrans" cxnId="{4B00583C-1AAB-4F21-B9CA-DCDD45B9358A}">
      <dgm:prSet/>
      <dgm:spPr/>
      <dgm:t>
        <a:bodyPr/>
        <a:lstStyle/>
        <a:p>
          <a:endParaRPr lang="en-US"/>
        </a:p>
      </dgm:t>
    </dgm:pt>
    <dgm:pt modelId="{3340FBCD-0D82-463C-8C9E-54524AC34146}" type="sibTrans" cxnId="{4B00583C-1AAB-4F21-B9CA-DCDD45B9358A}">
      <dgm:prSet/>
      <dgm:spPr/>
      <dgm:t>
        <a:bodyPr/>
        <a:lstStyle/>
        <a:p>
          <a:endParaRPr lang="en-US"/>
        </a:p>
      </dgm:t>
    </dgm:pt>
    <dgm:pt modelId="{6AF46E62-A6E5-41C6-8E43-1818AEC3E823}">
      <dgm:prSet custT="1"/>
      <dgm:spPr/>
      <dgm:t>
        <a:bodyPr/>
        <a:lstStyle/>
        <a:p>
          <a:r>
            <a:rPr lang="en-US" sz="1600" dirty="0">
              <a:solidFill>
                <a:schemeClr val="tx1"/>
              </a:solidFill>
              <a:latin typeface="Calibri" panose="020F0502020204030204" pitchFamily="34" charset="0"/>
              <a:cs typeface="Calibri" panose="020F0502020204030204" pitchFamily="34" charset="0"/>
            </a:rPr>
            <a:t>Only in areas not currently under an SSCC</a:t>
          </a:r>
        </a:p>
      </dgm:t>
    </dgm:pt>
    <dgm:pt modelId="{9B20D9DE-E469-4914-B917-EA360B228C98}" type="parTrans" cxnId="{2283B7A5-C645-4EB6-8DF8-8B6546A020B3}">
      <dgm:prSet/>
      <dgm:spPr/>
      <dgm:t>
        <a:bodyPr/>
        <a:lstStyle/>
        <a:p>
          <a:endParaRPr lang="en-US"/>
        </a:p>
      </dgm:t>
    </dgm:pt>
    <dgm:pt modelId="{E7C82B91-A94C-4F84-AB53-BE54D9D6274F}" type="sibTrans" cxnId="{2283B7A5-C645-4EB6-8DF8-8B6546A020B3}">
      <dgm:prSet/>
      <dgm:spPr/>
      <dgm:t>
        <a:bodyPr/>
        <a:lstStyle/>
        <a:p>
          <a:endParaRPr lang="en-US"/>
        </a:p>
      </dgm:t>
    </dgm:pt>
    <dgm:pt modelId="{27B07040-D469-4926-8B77-4068E85A29BD}">
      <dgm:prSet custT="1"/>
      <dgm:spPr/>
      <dgm:t>
        <a:bodyPr/>
        <a:lstStyle/>
        <a:p>
          <a:r>
            <a:rPr lang="en-US" sz="1700" dirty="0">
              <a:solidFill>
                <a:schemeClr val="tx1"/>
              </a:solidFill>
              <a:latin typeface="Calibri" panose="020F0502020204030204" pitchFamily="34" charset="0"/>
              <a:cs typeface="Calibri" panose="020F0502020204030204" pitchFamily="34" charset="0"/>
            </a:rPr>
            <a:t>Applicant must be either a non-profit with majority of the board residing in Texas or a governmental entity</a:t>
          </a:r>
        </a:p>
      </dgm:t>
    </dgm:pt>
    <dgm:pt modelId="{0CE4391E-26AA-44AC-AEC0-2489F2292402}" type="parTrans" cxnId="{4E5F85AE-9003-4AE9-BA39-EC4DA4357A83}">
      <dgm:prSet/>
      <dgm:spPr/>
      <dgm:t>
        <a:bodyPr/>
        <a:lstStyle/>
        <a:p>
          <a:endParaRPr lang="en-US"/>
        </a:p>
      </dgm:t>
    </dgm:pt>
    <dgm:pt modelId="{B50D8DEE-C125-48C2-A8D6-07C6DFA0F265}" type="sibTrans" cxnId="{4E5F85AE-9003-4AE9-BA39-EC4DA4357A83}">
      <dgm:prSet/>
      <dgm:spPr/>
      <dgm:t>
        <a:bodyPr/>
        <a:lstStyle/>
        <a:p>
          <a:endParaRPr lang="en-US"/>
        </a:p>
      </dgm:t>
    </dgm:pt>
    <dgm:pt modelId="{24E96EE4-3481-479D-A253-4C9726FBD33D}">
      <dgm:prSet/>
      <dgm:spPr>
        <a:solidFill>
          <a:schemeClr val="bg2">
            <a:lumMod val="75000"/>
          </a:schemeClr>
        </a:solidFill>
      </dgm:spPr>
      <dgm:t>
        <a:bodyPr/>
        <a:lstStyle/>
        <a:p>
          <a:r>
            <a:rPr lang="en-US" b="1" dirty="0">
              <a:solidFill>
                <a:schemeClr val="bg1"/>
              </a:solidFill>
              <a:latin typeface="Calibri" panose="020F0502020204030204" pitchFamily="34" charset="0"/>
              <a:cs typeface="Calibri" panose="020F0502020204030204" pitchFamily="34" charset="0"/>
            </a:rPr>
            <a:t>Applicant Requirement</a:t>
          </a:r>
          <a:endParaRPr lang="en-US" dirty="0">
            <a:solidFill>
              <a:schemeClr val="bg1"/>
            </a:solidFill>
            <a:latin typeface="Calibri" panose="020F0502020204030204" pitchFamily="34" charset="0"/>
            <a:cs typeface="Calibri" panose="020F0502020204030204" pitchFamily="34" charset="0"/>
          </a:endParaRPr>
        </a:p>
      </dgm:t>
    </dgm:pt>
    <dgm:pt modelId="{E2A6D9AE-033B-441D-91E0-6F5324353B3E}" type="parTrans" cxnId="{12CE2B31-BDE7-415B-8D28-994E512ADF69}">
      <dgm:prSet/>
      <dgm:spPr/>
      <dgm:t>
        <a:bodyPr/>
        <a:lstStyle/>
        <a:p>
          <a:endParaRPr lang="en-US"/>
        </a:p>
      </dgm:t>
    </dgm:pt>
    <dgm:pt modelId="{314C21D2-8B7A-4E44-84BD-0E19B3023E48}" type="sibTrans" cxnId="{12CE2B31-BDE7-415B-8D28-994E512ADF69}">
      <dgm:prSet/>
      <dgm:spPr/>
      <dgm:t>
        <a:bodyPr/>
        <a:lstStyle/>
        <a:p>
          <a:endParaRPr lang="en-US"/>
        </a:p>
      </dgm:t>
    </dgm:pt>
    <dgm:pt modelId="{41D28D5C-1D57-4E9B-9D36-702618BEABCD}" type="pres">
      <dgm:prSet presAssocID="{1B7A529C-C989-480B-81B3-2448FFFB03F0}" presName="linear" presStyleCnt="0">
        <dgm:presLayoutVars>
          <dgm:animLvl val="lvl"/>
          <dgm:resizeHandles val="exact"/>
        </dgm:presLayoutVars>
      </dgm:prSet>
      <dgm:spPr/>
    </dgm:pt>
    <dgm:pt modelId="{82DB46B0-1780-4AF0-A3B1-AE8165E1E938}" type="pres">
      <dgm:prSet presAssocID="{2296BEF0-BF47-47DC-9337-2A2D852380EB}" presName="parentText" presStyleLbl="node1" presStyleIdx="0" presStyleCnt="3">
        <dgm:presLayoutVars>
          <dgm:chMax val="0"/>
          <dgm:bulletEnabled val="1"/>
        </dgm:presLayoutVars>
      </dgm:prSet>
      <dgm:spPr/>
    </dgm:pt>
    <dgm:pt modelId="{97040DD3-C1AC-4242-8A5C-1B9AFE117477}" type="pres">
      <dgm:prSet presAssocID="{2296BEF0-BF47-47DC-9337-2A2D852380EB}" presName="childText" presStyleLbl="revTx" presStyleIdx="0" presStyleCnt="3">
        <dgm:presLayoutVars>
          <dgm:bulletEnabled val="1"/>
        </dgm:presLayoutVars>
      </dgm:prSet>
      <dgm:spPr/>
    </dgm:pt>
    <dgm:pt modelId="{982A4C28-E349-454A-A11D-29F48D3B4656}" type="pres">
      <dgm:prSet presAssocID="{E2E19764-3006-40D0-B950-1CE42392D916}" presName="parentText" presStyleLbl="node1" presStyleIdx="1" presStyleCnt="3">
        <dgm:presLayoutVars>
          <dgm:chMax val="0"/>
          <dgm:bulletEnabled val="1"/>
        </dgm:presLayoutVars>
      </dgm:prSet>
      <dgm:spPr/>
    </dgm:pt>
    <dgm:pt modelId="{2B7E3036-07DE-4A6E-9B6F-9FDDF39834CF}" type="pres">
      <dgm:prSet presAssocID="{E2E19764-3006-40D0-B950-1CE42392D916}" presName="childText" presStyleLbl="revTx" presStyleIdx="1" presStyleCnt="3">
        <dgm:presLayoutVars>
          <dgm:bulletEnabled val="1"/>
        </dgm:presLayoutVars>
      </dgm:prSet>
      <dgm:spPr/>
    </dgm:pt>
    <dgm:pt modelId="{91220BDE-2F7E-44F8-961F-0BFD59446EB3}" type="pres">
      <dgm:prSet presAssocID="{24E96EE4-3481-479D-A253-4C9726FBD33D}" presName="parentText" presStyleLbl="node1" presStyleIdx="2" presStyleCnt="3">
        <dgm:presLayoutVars>
          <dgm:chMax val="0"/>
          <dgm:bulletEnabled val="1"/>
        </dgm:presLayoutVars>
      </dgm:prSet>
      <dgm:spPr/>
    </dgm:pt>
    <dgm:pt modelId="{0C8D6316-936F-47AB-A2CB-36671B7C9AC5}" type="pres">
      <dgm:prSet presAssocID="{24E96EE4-3481-479D-A253-4C9726FBD33D}" presName="childText" presStyleLbl="revTx" presStyleIdx="2" presStyleCnt="3">
        <dgm:presLayoutVars>
          <dgm:bulletEnabled val="1"/>
        </dgm:presLayoutVars>
      </dgm:prSet>
      <dgm:spPr/>
    </dgm:pt>
  </dgm:ptLst>
  <dgm:cxnLst>
    <dgm:cxn modelId="{562C2B03-D7F8-45AB-B0BC-BED0E8776FA3}" type="presOf" srcId="{28C0AB86-B360-45E0-8ECC-15E5D9F2155E}" destId="{2B7E3036-07DE-4A6E-9B6F-9FDDF39834CF}" srcOrd="0" destOrd="2" presId="urn:microsoft.com/office/officeart/2005/8/layout/vList2"/>
    <dgm:cxn modelId="{B2CCFD1C-583E-4C1A-B649-1A30A5927356}" type="presOf" srcId="{1B7A529C-C989-480B-81B3-2448FFFB03F0}" destId="{41D28D5C-1D57-4E9B-9D36-702618BEABCD}" srcOrd="0" destOrd="0" presId="urn:microsoft.com/office/officeart/2005/8/layout/vList2"/>
    <dgm:cxn modelId="{12CE2B31-BDE7-415B-8D28-994E512ADF69}" srcId="{1B7A529C-C989-480B-81B3-2448FFFB03F0}" destId="{24E96EE4-3481-479D-A253-4C9726FBD33D}" srcOrd="2" destOrd="0" parTransId="{E2A6D9AE-033B-441D-91E0-6F5324353B3E}" sibTransId="{314C21D2-8B7A-4E44-84BD-0E19B3023E48}"/>
    <dgm:cxn modelId="{36A4C535-1B8C-446C-B1D6-059897744747}" type="presOf" srcId="{6AF46E62-A6E5-41C6-8E43-1818AEC3E823}" destId="{2B7E3036-07DE-4A6E-9B6F-9FDDF39834CF}" srcOrd="0" destOrd="3" presId="urn:microsoft.com/office/officeart/2005/8/layout/vList2"/>
    <dgm:cxn modelId="{386DDE39-6D22-4CD4-9D9F-900D2C66280B}" type="presOf" srcId="{F57F8DF9-A362-4563-B1BB-7202C9BC02EB}" destId="{97040DD3-C1AC-4242-8A5C-1B9AFE117477}" srcOrd="0" destOrd="1" presId="urn:microsoft.com/office/officeart/2005/8/layout/vList2"/>
    <dgm:cxn modelId="{4B00583C-1AAB-4F21-B9CA-DCDD45B9358A}" srcId="{E2E19764-3006-40D0-B950-1CE42392D916}" destId="{28C0AB86-B360-45E0-8ECC-15E5D9F2155E}" srcOrd="2" destOrd="0" parTransId="{A56422D4-8BA9-4CAE-B71F-1B95C8BD3707}" sibTransId="{3340FBCD-0D82-463C-8C9E-54524AC34146}"/>
    <dgm:cxn modelId="{C9D4F452-5F03-492E-B2DF-E3906AD55141}" srcId="{2296BEF0-BF47-47DC-9337-2A2D852380EB}" destId="{E6D255D4-0BF1-4ED1-92DB-882F8463D3FA}" srcOrd="0" destOrd="0" parTransId="{394B8171-3D1E-4F24-927D-8C68A912CCB6}" sibTransId="{CC83618E-599E-48FF-BB78-135A758A4331}"/>
    <dgm:cxn modelId="{1AC6F374-A550-4C26-AC08-A4D700DE6D9A}" type="presOf" srcId="{B9DC747E-AE15-4A0B-AD61-AEA87FE793CE}" destId="{2B7E3036-07DE-4A6E-9B6F-9FDDF39834CF}" srcOrd="0" destOrd="1" presId="urn:microsoft.com/office/officeart/2005/8/layout/vList2"/>
    <dgm:cxn modelId="{CE153F76-0F64-4B0C-84F2-ACAB46A90B9B}" type="presOf" srcId="{E6D255D4-0BF1-4ED1-92DB-882F8463D3FA}" destId="{97040DD3-C1AC-4242-8A5C-1B9AFE117477}" srcOrd="0" destOrd="0" presId="urn:microsoft.com/office/officeart/2005/8/layout/vList2"/>
    <dgm:cxn modelId="{B5A5757D-1A87-40AD-BC21-1D74AC463ECB}" type="presOf" srcId="{24E96EE4-3481-479D-A253-4C9726FBD33D}" destId="{91220BDE-2F7E-44F8-961F-0BFD59446EB3}" srcOrd="0" destOrd="0" presId="urn:microsoft.com/office/officeart/2005/8/layout/vList2"/>
    <dgm:cxn modelId="{2B67F78C-5FE4-4701-8C12-B813F88FB92A}" type="presOf" srcId="{27B07040-D469-4926-8B77-4068E85A29BD}" destId="{0C8D6316-936F-47AB-A2CB-36671B7C9AC5}" srcOrd="0" destOrd="0" presId="urn:microsoft.com/office/officeart/2005/8/layout/vList2"/>
    <dgm:cxn modelId="{056E2B99-E886-44D9-89E0-084B96E09336}" type="presOf" srcId="{E2E19764-3006-40D0-B950-1CE42392D916}" destId="{982A4C28-E349-454A-A11D-29F48D3B4656}" srcOrd="0" destOrd="0" presId="urn:microsoft.com/office/officeart/2005/8/layout/vList2"/>
    <dgm:cxn modelId="{2283B7A5-C645-4EB6-8DF8-8B6546A020B3}" srcId="{E2E19764-3006-40D0-B950-1CE42392D916}" destId="{6AF46E62-A6E5-41C6-8E43-1818AEC3E823}" srcOrd="3" destOrd="0" parTransId="{9B20D9DE-E469-4914-B917-EA360B228C98}" sibTransId="{E7C82B91-A94C-4F84-AB53-BE54D9D6274F}"/>
    <dgm:cxn modelId="{4E5F85AE-9003-4AE9-BA39-EC4DA4357A83}" srcId="{24E96EE4-3481-479D-A253-4C9726FBD33D}" destId="{27B07040-D469-4926-8B77-4068E85A29BD}" srcOrd="0" destOrd="0" parTransId="{0CE4391E-26AA-44AC-AEC0-2489F2292402}" sibTransId="{B50D8DEE-C125-48C2-A8D6-07C6DFA0F265}"/>
    <dgm:cxn modelId="{C5A2F3BD-613D-4235-AB3B-64184B04A67E}" type="presOf" srcId="{D888E0BA-8766-408A-AD78-5D87E7A93938}" destId="{2B7E3036-07DE-4A6E-9B6F-9FDDF39834CF}" srcOrd="0" destOrd="0" presId="urn:microsoft.com/office/officeart/2005/8/layout/vList2"/>
    <dgm:cxn modelId="{814661D0-16FB-4AE0-8AE9-CBB581256125}" srcId="{E2E19764-3006-40D0-B950-1CE42392D916}" destId="{B9DC747E-AE15-4A0B-AD61-AEA87FE793CE}" srcOrd="1" destOrd="0" parTransId="{03D9B5E8-C2DC-4BEE-8C07-81470A0EFD6B}" sibTransId="{2FF7B00C-1F6C-4FFB-BC76-7872AEEAE28C}"/>
    <dgm:cxn modelId="{A9BBD1D3-B7AB-4DE9-8579-A41874ACF1A9}" srcId="{1B7A529C-C989-480B-81B3-2448FFFB03F0}" destId="{2296BEF0-BF47-47DC-9337-2A2D852380EB}" srcOrd="0" destOrd="0" parTransId="{6DE270FD-3BC5-482B-A013-AEED50BF9295}" sibTransId="{D85A80DE-FF07-4B78-8405-598E6ADF7D09}"/>
    <dgm:cxn modelId="{0C7510DC-8C6C-4436-A1F6-DE719E24FF6A}" srcId="{1B7A529C-C989-480B-81B3-2448FFFB03F0}" destId="{E2E19764-3006-40D0-B950-1CE42392D916}" srcOrd="1" destOrd="0" parTransId="{72A216C8-9A38-4266-8659-90FE11F05375}" sibTransId="{8BE25CCF-7919-4498-B5F9-DE971CD15C85}"/>
    <dgm:cxn modelId="{A7F098EF-79AB-41DA-AB8C-F30F26A41E64}" srcId="{2296BEF0-BF47-47DC-9337-2A2D852380EB}" destId="{F57F8DF9-A362-4563-B1BB-7202C9BC02EB}" srcOrd="1" destOrd="0" parTransId="{1340330F-EC0A-43AD-8739-C7D46C78C2E2}" sibTransId="{3A35AF5F-28B3-4FB2-AEBD-4C397D0FC408}"/>
    <dgm:cxn modelId="{66C0ABF6-1D80-42DE-B051-E21EC0255FFB}" type="presOf" srcId="{2296BEF0-BF47-47DC-9337-2A2D852380EB}" destId="{82DB46B0-1780-4AF0-A3B1-AE8165E1E938}" srcOrd="0" destOrd="0" presId="urn:microsoft.com/office/officeart/2005/8/layout/vList2"/>
    <dgm:cxn modelId="{38A6EDF6-2465-4E25-868C-1C4F48C8BFB4}" srcId="{E2E19764-3006-40D0-B950-1CE42392D916}" destId="{D888E0BA-8766-408A-AD78-5D87E7A93938}" srcOrd="0" destOrd="0" parTransId="{074298D1-683C-42D9-90AD-EE633F71DE79}" sibTransId="{D34EF6C4-1791-4140-82CE-9A4E8F454BED}"/>
    <dgm:cxn modelId="{01AFAB13-0C4E-4572-A8DB-9D6D6369CBC7}" type="presParOf" srcId="{41D28D5C-1D57-4E9B-9D36-702618BEABCD}" destId="{82DB46B0-1780-4AF0-A3B1-AE8165E1E938}" srcOrd="0" destOrd="0" presId="urn:microsoft.com/office/officeart/2005/8/layout/vList2"/>
    <dgm:cxn modelId="{9429827A-9598-40E5-966F-812BD56007EF}" type="presParOf" srcId="{41D28D5C-1D57-4E9B-9D36-702618BEABCD}" destId="{97040DD3-C1AC-4242-8A5C-1B9AFE117477}" srcOrd="1" destOrd="0" presId="urn:microsoft.com/office/officeart/2005/8/layout/vList2"/>
    <dgm:cxn modelId="{CB46893D-5B7A-4EBB-B161-AC22AFA55EAD}" type="presParOf" srcId="{41D28D5C-1D57-4E9B-9D36-702618BEABCD}" destId="{982A4C28-E349-454A-A11D-29F48D3B4656}" srcOrd="2" destOrd="0" presId="urn:microsoft.com/office/officeart/2005/8/layout/vList2"/>
    <dgm:cxn modelId="{BCD0E386-7AFB-4A04-A443-430D6FD222FF}" type="presParOf" srcId="{41D28D5C-1D57-4E9B-9D36-702618BEABCD}" destId="{2B7E3036-07DE-4A6E-9B6F-9FDDF39834CF}" srcOrd="3" destOrd="0" presId="urn:microsoft.com/office/officeart/2005/8/layout/vList2"/>
    <dgm:cxn modelId="{EDF9AB05-A285-4B2D-BD6A-56EA4E59FB56}" type="presParOf" srcId="{41D28D5C-1D57-4E9B-9D36-702618BEABCD}" destId="{91220BDE-2F7E-44F8-961F-0BFD59446EB3}" srcOrd="4" destOrd="0" presId="urn:microsoft.com/office/officeart/2005/8/layout/vList2"/>
    <dgm:cxn modelId="{E6E6F548-3481-4D67-8727-10460985E184}" type="presParOf" srcId="{41D28D5C-1D57-4E9B-9D36-702618BEABCD}" destId="{0C8D6316-936F-47AB-A2CB-36671B7C9AC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12EF34-B83E-420B-82AD-FBA97F086EA2}"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5CF3DD59-EFA2-42DB-8B93-C137A7DAE6E0}">
      <dgm:prSet phldrT="[Text]" custT="1"/>
      <dgm:spPr>
        <a:solidFill>
          <a:schemeClr val="bg1"/>
        </a:solidFill>
        <a:ln>
          <a:solidFill>
            <a:schemeClr val="tx2"/>
          </a:solidFill>
        </a:ln>
      </dgm:spPr>
      <dgm:t>
        <a:bodyPr/>
        <a:lstStyle/>
        <a:p>
          <a:r>
            <a:rPr lang="en-US" sz="2400" dirty="0">
              <a:solidFill>
                <a:schemeClr val="tx1"/>
              </a:solidFill>
              <a:latin typeface="Calibri" panose="020F0502020204030204" pitchFamily="34" charset="0"/>
              <a:cs typeface="Calibri" panose="020F0502020204030204" pitchFamily="34" charset="0"/>
            </a:rPr>
            <a:t>Stage I</a:t>
          </a:r>
        </a:p>
      </dgm:t>
    </dgm:pt>
    <dgm:pt modelId="{D2EFEDBC-15C8-4164-86A0-70309455ACF1}" type="parTrans" cxnId="{0A51E9A1-87F4-43B0-9DC3-A36D73FF39B6}">
      <dgm:prSet/>
      <dgm:spPr/>
      <dgm:t>
        <a:bodyPr/>
        <a:lstStyle/>
        <a:p>
          <a:endParaRPr lang="en-US"/>
        </a:p>
      </dgm:t>
    </dgm:pt>
    <dgm:pt modelId="{22F7DF65-8493-4240-9716-BB5B5021D37C}" type="sibTrans" cxnId="{0A51E9A1-87F4-43B0-9DC3-A36D73FF39B6}">
      <dgm:prSet/>
      <dgm:spPr/>
      <dgm:t>
        <a:bodyPr/>
        <a:lstStyle/>
        <a:p>
          <a:endParaRPr lang="en-US"/>
        </a:p>
      </dgm:t>
    </dgm:pt>
    <dgm:pt modelId="{74FAB8CB-010A-425D-9250-E53A0303AA96}">
      <dgm:prSet phldrT="[Text]" custT="1"/>
      <dgm:spPr>
        <a:solidFill>
          <a:schemeClr val="bg1">
            <a:alpha val="90000"/>
          </a:schemeClr>
        </a:solidFill>
        <a:ln>
          <a:solidFill>
            <a:schemeClr val="tx2">
              <a:alpha val="90000"/>
            </a:schemeClr>
          </a:solidFill>
        </a:ln>
      </dgm:spPr>
      <dgm:t>
        <a:bodyPr/>
        <a:lstStyle/>
        <a:p>
          <a:pPr indent="0">
            <a:buFont typeface="Arial" panose="020B0604020202020204" pitchFamily="34" charset="0"/>
            <a:buNone/>
          </a:pPr>
          <a:r>
            <a:rPr lang="en-US" sz="1400" dirty="0">
              <a:solidFill>
                <a:schemeClr val="tx1"/>
              </a:solidFill>
              <a:latin typeface="Calibri" panose="020F0502020204030204" pitchFamily="34" charset="0"/>
              <a:cs typeface="Calibri" panose="020F0502020204030204" pitchFamily="34" charset="0"/>
            </a:rPr>
            <a:t>The SSCC is responsible for ensuring the full continuum of paid foster care services, including placement, as well as Preparation for Adult Living (PAL) Life Skills Training and purchased adoption services. *Stage I has 6 months of readiness; after go-live, in Stage I for 6 months. </a:t>
          </a:r>
        </a:p>
      </dgm:t>
    </dgm:pt>
    <dgm:pt modelId="{96B1DCAB-DB96-4D45-8778-8EDE221A0BAA}" type="parTrans" cxnId="{2233083D-EC18-460F-A388-FA23189DF7E6}">
      <dgm:prSet/>
      <dgm:spPr/>
      <dgm:t>
        <a:bodyPr/>
        <a:lstStyle/>
        <a:p>
          <a:endParaRPr lang="en-US"/>
        </a:p>
      </dgm:t>
    </dgm:pt>
    <dgm:pt modelId="{BCCC403D-459C-4E72-8F50-2D3DF57DFEDB}" type="sibTrans" cxnId="{2233083D-EC18-460F-A388-FA23189DF7E6}">
      <dgm:prSet/>
      <dgm:spPr/>
      <dgm:t>
        <a:bodyPr/>
        <a:lstStyle/>
        <a:p>
          <a:endParaRPr lang="en-US"/>
        </a:p>
      </dgm:t>
    </dgm:pt>
    <dgm:pt modelId="{9EB391A2-D020-40D5-BE40-05039F727C04}">
      <dgm:prSet custT="1"/>
      <dgm:spPr>
        <a:solidFill>
          <a:schemeClr val="bg1">
            <a:alpha val="90000"/>
          </a:schemeClr>
        </a:solidFill>
        <a:ln>
          <a:solidFill>
            <a:schemeClr val="tx2">
              <a:alpha val="90000"/>
            </a:schemeClr>
          </a:solidFill>
        </a:ln>
      </dgm:spPr>
      <dgm:t>
        <a:bodyPr/>
        <a:lstStyle/>
        <a:p>
          <a:pPr indent="0">
            <a:buFontTx/>
            <a:buNone/>
          </a:pPr>
          <a:r>
            <a:rPr lang="en-US" sz="1400" dirty="0">
              <a:solidFill>
                <a:schemeClr val="tx1"/>
              </a:solidFill>
              <a:latin typeface="Calibri" panose="020F0502020204030204" pitchFamily="34" charset="0"/>
              <a:cs typeface="Calibri" panose="020F0502020204030204" pitchFamily="34" charset="0"/>
            </a:rPr>
            <a:t>The SSCC continues responsibility for all Stage I services and becomes responsible for the provision of all substitute care services (kinship, reunification, etc.), Interstate Compact on the Placement of Children (ICPC), as well as all case management services, such as establishing the permanency goal for the family, face-to-face visits with children and families, permanency/case planning activities, court activities, kinship services, etc. *Stage II has 6 months of readiness. </a:t>
          </a:r>
        </a:p>
      </dgm:t>
    </dgm:pt>
    <dgm:pt modelId="{9EAA3F79-6045-443F-AB6E-736A50DDE297}" type="parTrans" cxnId="{914EA2D4-E6F9-4D7A-A815-69544FD898D5}">
      <dgm:prSet/>
      <dgm:spPr/>
      <dgm:t>
        <a:bodyPr/>
        <a:lstStyle/>
        <a:p>
          <a:endParaRPr lang="en-US"/>
        </a:p>
      </dgm:t>
    </dgm:pt>
    <dgm:pt modelId="{8F81040F-C70A-41D8-B8AA-DA77D068B491}" type="sibTrans" cxnId="{914EA2D4-E6F9-4D7A-A815-69544FD898D5}">
      <dgm:prSet/>
      <dgm:spPr/>
      <dgm:t>
        <a:bodyPr/>
        <a:lstStyle/>
        <a:p>
          <a:endParaRPr lang="en-US"/>
        </a:p>
      </dgm:t>
    </dgm:pt>
    <dgm:pt modelId="{7FCBBE17-F733-49B3-8B62-DDBE86AAAC19}">
      <dgm:prSet phldrT="[Text]" custT="1"/>
      <dgm:spPr>
        <a:solidFill>
          <a:schemeClr val="bg1"/>
        </a:solidFill>
        <a:ln>
          <a:solidFill>
            <a:schemeClr val="tx2"/>
          </a:solidFill>
        </a:ln>
      </dgm:spPr>
      <dgm:t>
        <a:bodyPr/>
        <a:lstStyle/>
        <a:p>
          <a:r>
            <a:rPr lang="en-US" sz="2400" dirty="0">
              <a:solidFill>
                <a:schemeClr val="tx1"/>
              </a:solidFill>
              <a:latin typeface="Calibri" panose="020F0502020204030204" pitchFamily="34" charset="0"/>
              <a:cs typeface="Calibri" panose="020F0502020204030204" pitchFamily="34" charset="0"/>
            </a:rPr>
            <a:t>Stage III</a:t>
          </a:r>
        </a:p>
      </dgm:t>
    </dgm:pt>
    <dgm:pt modelId="{A0B405D5-F838-4290-A96C-FE29D55B4FBD}" type="parTrans" cxnId="{CF3BB5D1-F385-4358-8A29-49BB65DD242A}">
      <dgm:prSet/>
      <dgm:spPr/>
      <dgm:t>
        <a:bodyPr/>
        <a:lstStyle/>
        <a:p>
          <a:endParaRPr lang="en-US"/>
        </a:p>
      </dgm:t>
    </dgm:pt>
    <dgm:pt modelId="{6B5BD03E-502A-469A-B8E1-76418B589A0F}" type="sibTrans" cxnId="{CF3BB5D1-F385-4358-8A29-49BB65DD242A}">
      <dgm:prSet/>
      <dgm:spPr/>
      <dgm:t>
        <a:bodyPr/>
        <a:lstStyle/>
        <a:p>
          <a:endParaRPr lang="en-US"/>
        </a:p>
      </dgm:t>
    </dgm:pt>
    <dgm:pt modelId="{EE8584BE-D1D7-4BAD-81F7-F2A10768A2B9}">
      <dgm:prSet custT="1"/>
      <dgm:spPr>
        <a:solidFill>
          <a:schemeClr val="bg1">
            <a:alpha val="90000"/>
          </a:schemeClr>
        </a:solidFill>
        <a:ln>
          <a:solidFill>
            <a:schemeClr val="tx2">
              <a:alpha val="90000"/>
            </a:schemeClr>
          </a:solidFill>
        </a:ln>
      </dgm:spPr>
      <dgm:t>
        <a:bodyPr/>
        <a:lstStyle/>
        <a:p>
          <a:pPr indent="0">
            <a:buFontTx/>
            <a:buNone/>
          </a:pPr>
          <a:r>
            <a:rPr lang="en-US" sz="1400" dirty="0">
              <a:solidFill>
                <a:schemeClr val="tx1"/>
              </a:solidFill>
              <a:latin typeface="Calibri" panose="020F0502020204030204" pitchFamily="34" charset="0"/>
              <a:cs typeface="Calibri" panose="020F0502020204030204" pitchFamily="34" charset="0"/>
            </a:rPr>
            <a:t>The provision of services outlined in Stage I and II and financial accountability through the use of incentives and remedies for the timely achievement of permanency for children. The advancement from Stage II to Stage III will occur 18 months after the SSCC begins serving all children and families in the community area (18 months post Stage II go-live). </a:t>
          </a:r>
          <a:r>
            <a:rPr lang="en-US" sz="1400" i="1" dirty="0">
              <a:solidFill>
                <a:srgbClr val="002060"/>
              </a:solidFill>
              <a:latin typeface="Calibri" panose="020F0502020204030204" pitchFamily="34" charset="0"/>
              <a:cs typeface="Calibri" panose="020F0502020204030204" pitchFamily="34" charset="0"/>
            </a:rPr>
            <a:t>Note: Incentives distributed must be reinvested to improve the quality of care to youth. </a:t>
          </a:r>
          <a:endParaRPr lang="en-US" sz="1400" dirty="0">
            <a:solidFill>
              <a:schemeClr val="tx1"/>
            </a:solidFill>
            <a:latin typeface="Calibri" panose="020F0502020204030204" pitchFamily="34" charset="0"/>
            <a:cs typeface="Calibri" panose="020F0502020204030204" pitchFamily="34" charset="0"/>
          </a:endParaRPr>
        </a:p>
      </dgm:t>
    </dgm:pt>
    <dgm:pt modelId="{9B670842-B764-43C5-AF3D-E390C9492C81}" type="parTrans" cxnId="{D8F0A960-5E08-4360-8AE7-4057F2185B3C}">
      <dgm:prSet/>
      <dgm:spPr/>
      <dgm:t>
        <a:bodyPr/>
        <a:lstStyle/>
        <a:p>
          <a:endParaRPr lang="en-US"/>
        </a:p>
      </dgm:t>
    </dgm:pt>
    <dgm:pt modelId="{99E981AE-CB21-44F6-871F-8D4C569C98A7}" type="sibTrans" cxnId="{D8F0A960-5E08-4360-8AE7-4057F2185B3C}">
      <dgm:prSet/>
      <dgm:spPr/>
      <dgm:t>
        <a:bodyPr/>
        <a:lstStyle/>
        <a:p>
          <a:endParaRPr lang="en-US"/>
        </a:p>
      </dgm:t>
    </dgm:pt>
    <dgm:pt modelId="{FC1C03BC-BEE6-4DEB-9D1B-BD76FB831230}">
      <dgm:prSet custT="1"/>
      <dgm:spPr>
        <a:solidFill>
          <a:schemeClr val="bg1"/>
        </a:solidFill>
        <a:ln>
          <a:solidFill>
            <a:schemeClr val="tx2"/>
          </a:solidFill>
        </a:ln>
      </dgm:spPr>
      <dgm:t>
        <a:bodyPr/>
        <a:lstStyle/>
        <a:p>
          <a:r>
            <a:rPr lang="en-US" sz="2400" b="0" dirty="0">
              <a:solidFill>
                <a:schemeClr val="tx1"/>
              </a:solidFill>
              <a:latin typeface="Calibri" panose="020F0502020204030204" pitchFamily="34" charset="0"/>
              <a:cs typeface="Calibri" panose="020F0502020204030204" pitchFamily="34" charset="0"/>
            </a:rPr>
            <a:t>Stage II</a:t>
          </a:r>
        </a:p>
      </dgm:t>
    </dgm:pt>
    <dgm:pt modelId="{CAFF021D-A2A9-4EAC-B5EA-657A78A7E44B}" type="parTrans" cxnId="{CFE0ADA2-4957-4167-A3DD-843D2C95322F}">
      <dgm:prSet/>
      <dgm:spPr/>
      <dgm:t>
        <a:bodyPr/>
        <a:lstStyle/>
        <a:p>
          <a:endParaRPr lang="en-US"/>
        </a:p>
      </dgm:t>
    </dgm:pt>
    <dgm:pt modelId="{2E3D7BDE-2435-4F69-B275-CC402A6EB205}" type="sibTrans" cxnId="{CFE0ADA2-4957-4167-A3DD-843D2C95322F}">
      <dgm:prSet/>
      <dgm:spPr/>
      <dgm:t>
        <a:bodyPr/>
        <a:lstStyle/>
        <a:p>
          <a:endParaRPr lang="en-US"/>
        </a:p>
      </dgm:t>
    </dgm:pt>
    <dgm:pt modelId="{46B039EB-1EF6-4080-BA84-4B39F7397BEA}" type="pres">
      <dgm:prSet presAssocID="{C412EF34-B83E-420B-82AD-FBA97F086EA2}" presName="Name0" presStyleCnt="0">
        <dgm:presLayoutVars>
          <dgm:dir/>
          <dgm:animLvl val="lvl"/>
          <dgm:resizeHandles val="exact"/>
        </dgm:presLayoutVars>
      </dgm:prSet>
      <dgm:spPr/>
    </dgm:pt>
    <dgm:pt modelId="{797FD859-92EE-46A5-BB17-42FC3815AF5F}" type="pres">
      <dgm:prSet presAssocID="{5CF3DD59-EFA2-42DB-8B93-C137A7DAE6E0}" presName="linNode" presStyleCnt="0"/>
      <dgm:spPr/>
    </dgm:pt>
    <dgm:pt modelId="{340C8326-707B-4D22-87A5-846B7166DB74}" type="pres">
      <dgm:prSet presAssocID="{5CF3DD59-EFA2-42DB-8B93-C137A7DAE6E0}" presName="parentText" presStyleLbl="node1" presStyleIdx="0" presStyleCnt="3" custScaleX="63381" custScaleY="59008" custLinFactNeighborX="-4487" custLinFactNeighborY="683">
        <dgm:presLayoutVars>
          <dgm:chMax val="1"/>
          <dgm:bulletEnabled val="1"/>
        </dgm:presLayoutVars>
      </dgm:prSet>
      <dgm:spPr/>
    </dgm:pt>
    <dgm:pt modelId="{85667F37-FD8D-4F7C-87FE-97B52ACF2821}" type="pres">
      <dgm:prSet presAssocID="{5CF3DD59-EFA2-42DB-8B93-C137A7DAE6E0}" presName="descendantText" presStyleLbl="alignAccFollowNode1" presStyleIdx="0" presStyleCnt="3" custLinFactNeighborX="-7461" custLinFactNeighborY="-38">
        <dgm:presLayoutVars>
          <dgm:bulletEnabled val="1"/>
        </dgm:presLayoutVars>
      </dgm:prSet>
      <dgm:spPr/>
    </dgm:pt>
    <dgm:pt modelId="{290C6868-59BD-4C48-B1BA-057FAE438DD5}" type="pres">
      <dgm:prSet presAssocID="{22F7DF65-8493-4240-9716-BB5B5021D37C}" presName="sp" presStyleCnt="0"/>
      <dgm:spPr/>
    </dgm:pt>
    <dgm:pt modelId="{91ABAD22-955A-48E7-96F7-96F42FDF6D2B}" type="pres">
      <dgm:prSet presAssocID="{FC1C03BC-BEE6-4DEB-9D1B-BD76FB831230}" presName="linNode" presStyleCnt="0"/>
      <dgm:spPr/>
    </dgm:pt>
    <dgm:pt modelId="{6BD62941-A639-412D-8920-FC7C1E324CC5}" type="pres">
      <dgm:prSet presAssocID="{FC1C03BC-BEE6-4DEB-9D1B-BD76FB831230}" presName="parentText" presStyleLbl="node1" presStyleIdx="1" presStyleCnt="3" custScaleX="63349" custScaleY="58754" custLinFactNeighborX="-4342">
        <dgm:presLayoutVars>
          <dgm:chMax val="1"/>
          <dgm:bulletEnabled val="1"/>
        </dgm:presLayoutVars>
      </dgm:prSet>
      <dgm:spPr/>
    </dgm:pt>
    <dgm:pt modelId="{0BDD17BC-1226-401D-8E43-709F2B741064}" type="pres">
      <dgm:prSet presAssocID="{FC1C03BC-BEE6-4DEB-9D1B-BD76FB831230}" presName="descendantText" presStyleLbl="alignAccFollowNode1" presStyleIdx="1" presStyleCnt="3" custLinFactNeighborX="-7462">
        <dgm:presLayoutVars>
          <dgm:bulletEnabled val="1"/>
        </dgm:presLayoutVars>
      </dgm:prSet>
      <dgm:spPr/>
    </dgm:pt>
    <dgm:pt modelId="{40CFC08A-D578-4553-A2D5-A475DFB10AAB}" type="pres">
      <dgm:prSet presAssocID="{2E3D7BDE-2435-4F69-B275-CC402A6EB205}" presName="sp" presStyleCnt="0"/>
      <dgm:spPr/>
    </dgm:pt>
    <dgm:pt modelId="{711D0839-213A-4E86-B158-8D3FB3C788FD}" type="pres">
      <dgm:prSet presAssocID="{7FCBBE17-F733-49B3-8B62-DDBE86AAAC19}" presName="linNode" presStyleCnt="0"/>
      <dgm:spPr/>
    </dgm:pt>
    <dgm:pt modelId="{EB845721-5C49-4D10-B323-B0942218C9DC}" type="pres">
      <dgm:prSet presAssocID="{7FCBBE17-F733-49B3-8B62-DDBE86AAAC19}" presName="parentText" presStyleLbl="node1" presStyleIdx="2" presStyleCnt="3" custScaleX="63381" custScaleY="58814" custLinFactNeighborX="-4507" custLinFactNeighborY="-651">
        <dgm:presLayoutVars>
          <dgm:chMax val="1"/>
          <dgm:bulletEnabled val="1"/>
        </dgm:presLayoutVars>
      </dgm:prSet>
      <dgm:spPr/>
    </dgm:pt>
    <dgm:pt modelId="{0CD13DD5-BC8B-475B-98A2-74F4BBDF25D6}" type="pres">
      <dgm:prSet presAssocID="{7FCBBE17-F733-49B3-8B62-DDBE86AAAC19}" presName="descendantText" presStyleLbl="alignAccFollowNode1" presStyleIdx="2" presStyleCnt="3" custLinFactNeighborX="-7440" custLinFactNeighborY="38">
        <dgm:presLayoutVars>
          <dgm:bulletEnabled val="1"/>
        </dgm:presLayoutVars>
      </dgm:prSet>
      <dgm:spPr/>
    </dgm:pt>
  </dgm:ptLst>
  <dgm:cxnLst>
    <dgm:cxn modelId="{257CD61D-67A7-4474-BEB5-094AF756A192}" type="presOf" srcId="{74FAB8CB-010A-425D-9250-E53A0303AA96}" destId="{85667F37-FD8D-4F7C-87FE-97B52ACF2821}" srcOrd="0" destOrd="0" presId="urn:microsoft.com/office/officeart/2005/8/layout/vList5"/>
    <dgm:cxn modelId="{DB34133A-CF3B-4E24-A2B8-F2B10504440D}" type="presOf" srcId="{FC1C03BC-BEE6-4DEB-9D1B-BD76FB831230}" destId="{6BD62941-A639-412D-8920-FC7C1E324CC5}" srcOrd="0" destOrd="0" presId="urn:microsoft.com/office/officeart/2005/8/layout/vList5"/>
    <dgm:cxn modelId="{2233083D-EC18-460F-A388-FA23189DF7E6}" srcId="{5CF3DD59-EFA2-42DB-8B93-C137A7DAE6E0}" destId="{74FAB8CB-010A-425D-9250-E53A0303AA96}" srcOrd="0" destOrd="0" parTransId="{96B1DCAB-DB96-4D45-8778-8EDE221A0BAA}" sibTransId="{BCCC403D-459C-4E72-8F50-2D3DF57DFEDB}"/>
    <dgm:cxn modelId="{D8F0A960-5E08-4360-8AE7-4057F2185B3C}" srcId="{7FCBBE17-F733-49B3-8B62-DDBE86AAAC19}" destId="{EE8584BE-D1D7-4BAD-81F7-F2A10768A2B9}" srcOrd="0" destOrd="0" parTransId="{9B670842-B764-43C5-AF3D-E390C9492C81}" sibTransId="{99E981AE-CB21-44F6-871F-8D4C569C98A7}"/>
    <dgm:cxn modelId="{8226857A-CD04-4744-9157-CCCD4FD3D282}" type="presOf" srcId="{5CF3DD59-EFA2-42DB-8B93-C137A7DAE6E0}" destId="{340C8326-707B-4D22-87A5-846B7166DB74}" srcOrd="0" destOrd="0" presId="urn:microsoft.com/office/officeart/2005/8/layout/vList5"/>
    <dgm:cxn modelId="{00D9467C-AEA1-4B57-A318-F5F6545A98D6}" type="presOf" srcId="{EE8584BE-D1D7-4BAD-81F7-F2A10768A2B9}" destId="{0CD13DD5-BC8B-475B-98A2-74F4BBDF25D6}" srcOrd="0" destOrd="0" presId="urn:microsoft.com/office/officeart/2005/8/layout/vList5"/>
    <dgm:cxn modelId="{54BF867C-991E-43D1-9178-DE8975277038}" type="presOf" srcId="{C412EF34-B83E-420B-82AD-FBA97F086EA2}" destId="{46B039EB-1EF6-4080-BA84-4B39F7397BEA}" srcOrd="0" destOrd="0" presId="urn:microsoft.com/office/officeart/2005/8/layout/vList5"/>
    <dgm:cxn modelId="{0A51E9A1-87F4-43B0-9DC3-A36D73FF39B6}" srcId="{C412EF34-B83E-420B-82AD-FBA97F086EA2}" destId="{5CF3DD59-EFA2-42DB-8B93-C137A7DAE6E0}" srcOrd="0" destOrd="0" parTransId="{D2EFEDBC-15C8-4164-86A0-70309455ACF1}" sibTransId="{22F7DF65-8493-4240-9716-BB5B5021D37C}"/>
    <dgm:cxn modelId="{CFE0ADA2-4957-4167-A3DD-843D2C95322F}" srcId="{C412EF34-B83E-420B-82AD-FBA97F086EA2}" destId="{FC1C03BC-BEE6-4DEB-9D1B-BD76FB831230}" srcOrd="1" destOrd="0" parTransId="{CAFF021D-A2A9-4EAC-B5EA-657A78A7E44B}" sibTransId="{2E3D7BDE-2435-4F69-B275-CC402A6EB205}"/>
    <dgm:cxn modelId="{B8FF87CE-5221-43A9-8D72-3580E081517E}" type="presOf" srcId="{9EB391A2-D020-40D5-BE40-05039F727C04}" destId="{0BDD17BC-1226-401D-8E43-709F2B741064}" srcOrd="0" destOrd="0" presId="urn:microsoft.com/office/officeart/2005/8/layout/vList5"/>
    <dgm:cxn modelId="{CF3BB5D1-F385-4358-8A29-49BB65DD242A}" srcId="{C412EF34-B83E-420B-82AD-FBA97F086EA2}" destId="{7FCBBE17-F733-49B3-8B62-DDBE86AAAC19}" srcOrd="2" destOrd="0" parTransId="{A0B405D5-F838-4290-A96C-FE29D55B4FBD}" sibTransId="{6B5BD03E-502A-469A-B8E1-76418B589A0F}"/>
    <dgm:cxn modelId="{914EA2D4-E6F9-4D7A-A815-69544FD898D5}" srcId="{FC1C03BC-BEE6-4DEB-9D1B-BD76FB831230}" destId="{9EB391A2-D020-40D5-BE40-05039F727C04}" srcOrd="0" destOrd="0" parTransId="{9EAA3F79-6045-443F-AB6E-736A50DDE297}" sibTransId="{8F81040F-C70A-41D8-B8AA-DA77D068B491}"/>
    <dgm:cxn modelId="{9A6B0CF3-B54F-4BB1-B4A3-AA038CC2175A}" type="presOf" srcId="{7FCBBE17-F733-49B3-8B62-DDBE86AAAC19}" destId="{EB845721-5C49-4D10-B323-B0942218C9DC}" srcOrd="0" destOrd="0" presId="urn:microsoft.com/office/officeart/2005/8/layout/vList5"/>
    <dgm:cxn modelId="{737616A7-8C08-43D3-868A-627E609E49D7}" type="presParOf" srcId="{46B039EB-1EF6-4080-BA84-4B39F7397BEA}" destId="{797FD859-92EE-46A5-BB17-42FC3815AF5F}" srcOrd="0" destOrd="0" presId="urn:microsoft.com/office/officeart/2005/8/layout/vList5"/>
    <dgm:cxn modelId="{662F1A01-39C3-4357-A405-C28D0EBC3607}" type="presParOf" srcId="{797FD859-92EE-46A5-BB17-42FC3815AF5F}" destId="{340C8326-707B-4D22-87A5-846B7166DB74}" srcOrd="0" destOrd="0" presId="urn:microsoft.com/office/officeart/2005/8/layout/vList5"/>
    <dgm:cxn modelId="{B7857D75-8169-4032-8299-995CF27550A8}" type="presParOf" srcId="{797FD859-92EE-46A5-BB17-42FC3815AF5F}" destId="{85667F37-FD8D-4F7C-87FE-97B52ACF2821}" srcOrd="1" destOrd="0" presId="urn:microsoft.com/office/officeart/2005/8/layout/vList5"/>
    <dgm:cxn modelId="{AD2A57F0-6963-4C44-85E2-AD3F37F0CFB2}" type="presParOf" srcId="{46B039EB-1EF6-4080-BA84-4B39F7397BEA}" destId="{290C6868-59BD-4C48-B1BA-057FAE438DD5}" srcOrd="1" destOrd="0" presId="urn:microsoft.com/office/officeart/2005/8/layout/vList5"/>
    <dgm:cxn modelId="{58C43EA6-27D9-4B5F-8D9D-9E66E478622C}" type="presParOf" srcId="{46B039EB-1EF6-4080-BA84-4B39F7397BEA}" destId="{91ABAD22-955A-48E7-96F7-96F42FDF6D2B}" srcOrd="2" destOrd="0" presId="urn:microsoft.com/office/officeart/2005/8/layout/vList5"/>
    <dgm:cxn modelId="{037737FD-47A2-468A-9ADD-D2542BFFCAF0}" type="presParOf" srcId="{91ABAD22-955A-48E7-96F7-96F42FDF6D2B}" destId="{6BD62941-A639-412D-8920-FC7C1E324CC5}" srcOrd="0" destOrd="0" presId="urn:microsoft.com/office/officeart/2005/8/layout/vList5"/>
    <dgm:cxn modelId="{237D8E55-C228-49BB-9E88-3FE8DFA26256}" type="presParOf" srcId="{91ABAD22-955A-48E7-96F7-96F42FDF6D2B}" destId="{0BDD17BC-1226-401D-8E43-709F2B741064}" srcOrd="1" destOrd="0" presId="urn:microsoft.com/office/officeart/2005/8/layout/vList5"/>
    <dgm:cxn modelId="{A7C3DCB1-5D47-4893-9D63-FD9E1483EFEA}" type="presParOf" srcId="{46B039EB-1EF6-4080-BA84-4B39F7397BEA}" destId="{40CFC08A-D578-4553-A2D5-A475DFB10AAB}" srcOrd="3" destOrd="0" presId="urn:microsoft.com/office/officeart/2005/8/layout/vList5"/>
    <dgm:cxn modelId="{3D30D488-C839-48BE-B7CB-B2B98959FA97}" type="presParOf" srcId="{46B039EB-1EF6-4080-BA84-4B39F7397BEA}" destId="{711D0839-213A-4E86-B158-8D3FB3C788FD}" srcOrd="4" destOrd="0" presId="urn:microsoft.com/office/officeart/2005/8/layout/vList5"/>
    <dgm:cxn modelId="{0961B5BA-1E6A-4817-8744-9A992AF764D2}" type="presParOf" srcId="{711D0839-213A-4E86-B158-8D3FB3C788FD}" destId="{EB845721-5C49-4D10-B323-B0942218C9DC}" srcOrd="0" destOrd="0" presId="urn:microsoft.com/office/officeart/2005/8/layout/vList5"/>
    <dgm:cxn modelId="{6FA3A6D2-4CF6-4F09-949B-A7C8C4566CDA}" type="presParOf" srcId="{711D0839-213A-4E86-B158-8D3FB3C788FD}" destId="{0CD13DD5-BC8B-475B-98A2-74F4BBDF25D6}"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E8617-51D2-4FC6-AAF8-2DEBCAF1E783}">
      <dsp:nvSpPr>
        <dsp:cNvPr id="0" name=""/>
        <dsp:cNvSpPr/>
      </dsp:nvSpPr>
      <dsp:spPr>
        <a:xfrm>
          <a:off x="1185" y="0"/>
          <a:ext cx="3082698" cy="4204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Public Private Partnership</a:t>
          </a:r>
        </a:p>
      </dsp:txBody>
      <dsp:txXfrm>
        <a:off x="1185" y="0"/>
        <a:ext cx="3082698" cy="1261329"/>
      </dsp:txXfrm>
    </dsp:sp>
    <dsp:sp modelId="{77DD1D86-F35F-46DE-8721-5BB21D010980}">
      <dsp:nvSpPr>
        <dsp:cNvPr id="0" name=""/>
        <dsp:cNvSpPr/>
      </dsp:nvSpPr>
      <dsp:spPr>
        <a:xfrm>
          <a:off x="309455" y="1261329"/>
          <a:ext cx="2466158" cy="273287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Formed in 2010, tasked with creating the model for Foster Care Redesign </a:t>
          </a:r>
        </a:p>
      </dsp:txBody>
      <dsp:txXfrm>
        <a:off x="381686" y="1333560"/>
        <a:ext cx="2321696" cy="2588417"/>
      </dsp:txXfrm>
    </dsp:sp>
    <dsp:sp modelId="{93DC0C0F-E717-44C6-9578-B7994DC3BA3A}">
      <dsp:nvSpPr>
        <dsp:cNvPr id="0" name=""/>
        <dsp:cNvSpPr/>
      </dsp:nvSpPr>
      <dsp:spPr>
        <a:xfrm>
          <a:off x="3315086" y="0"/>
          <a:ext cx="3082698" cy="4204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Foster Care Redesign</a:t>
          </a:r>
        </a:p>
      </dsp:txBody>
      <dsp:txXfrm>
        <a:off x="3315086" y="0"/>
        <a:ext cx="3082698" cy="1261329"/>
      </dsp:txXfrm>
    </dsp:sp>
    <dsp:sp modelId="{8AE55987-4A30-4BD5-AE1E-EF1F136F7414}">
      <dsp:nvSpPr>
        <dsp:cNvPr id="0" name=""/>
        <dsp:cNvSpPr/>
      </dsp:nvSpPr>
      <dsp:spPr>
        <a:xfrm>
          <a:off x="3623356" y="1261329"/>
          <a:ext cx="2466158" cy="273287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kumimoji="0" lang="en-US" sz="1800" b="0" i="0" u="none" strike="noStrike" kern="1200" cap="none" spc="0" normalizeH="0" baseline="0" noProof="0" dirty="0">
              <a:ln/>
              <a:effectLst/>
              <a:uLnTx/>
              <a:uFillTx/>
              <a:latin typeface="Calibri" panose="020F0502020204030204" pitchFamily="34" charset="0"/>
              <a:ea typeface="+mn-ea"/>
              <a:cs typeface="Calibri" panose="020F0502020204030204" pitchFamily="34" charset="0"/>
            </a:rPr>
            <a:t>In 2011, Senate Bill 218 codified the PPP’s recommendations and allowed the department to move forward with implementation of the Foster Care Redesign (FCR) model.</a:t>
          </a:r>
          <a:endParaRPr lang="en-US" sz="1800" kern="1200" dirty="0">
            <a:latin typeface="Calibri" panose="020F0502020204030204" pitchFamily="34" charset="0"/>
            <a:cs typeface="Calibri" panose="020F0502020204030204" pitchFamily="34" charset="0"/>
          </a:endParaRPr>
        </a:p>
      </dsp:txBody>
      <dsp:txXfrm>
        <a:off x="3695587" y="1333560"/>
        <a:ext cx="2321696" cy="2588417"/>
      </dsp:txXfrm>
    </dsp:sp>
    <dsp:sp modelId="{4A9A1285-2715-4620-B7B2-490537FDAE45}">
      <dsp:nvSpPr>
        <dsp:cNvPr id="0" name=""/>
        <dsp:cNvSpPr/>
      </dsp:nvSpPr>
      <dsp:spPr>
        <a:xfrm>
          <a:off x="6628987" y="0"/>
          <a:ext cx="3082698" cy="4204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Community-Based Care</a:t>
          </a:r>
        </a:p>
      </dsp:txBody>
      <dsp:txXfrm>
        <a:off x="6628987" y="0"/>
        <a:ext cx="3082698" cy="1261329"/>
      </dsp:txXfrm>
    </dsp:sp>
    <dsp:sp modelId="{419F2F63-5E08-491D-85FA-664E92AAEAF7}">
      <dsp:nvSpPr>
        <dsp:cNvPr id="0" name=""/>
        <dsp:cNvSpPr/>
      </dsp:nvSpPr>
      <dsp:spPr>
        <a:xfrm>
          <a:off x="6937256" y="1261329"/>
          <a:ext cx="2466158" cy="273287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Verdana" panose="020B0604030504040204" pitchFamily="34" charset="0"/>
              <a:cs typeface="Calibri" panose="020F0502020204030204" pitchFamily="34" charset="0"/>
            </a:rPr>
            <a:t>In 2017, Senate Bill 11, 85th Texas Legislature built off the foundation of the FCR model, to further advance the system through the establishment of CBC. CBC added the case management responsibility to the SSCC contract. </a:t>
          </a:r>
          <a:endParaRPr lang="en-US" sz="1600" kern="1200" dirty="0">
            <a:latin typeface="Calibri" panose="020F0502020204030204" pitchFamily="34" charset="0"/>
            <a:cs typeface="Calibri" panose="020F0502020204030204" pitchFamily="34" charset="0"/>
          </a:endParaRPr>
        </a:p>
      </dsp:txBody>
      <dsp:txXfrm>
        <a:off x="7009487" y="1333560"/>
        <a:ext cx="2321696" cy="258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46B0-1780-4AF0-A3B1-AE8165E1E938}">
      <dsp:nvSpPr>
        <dsp:cNvPr id="0" name=""/>
        <dsp:cNvSpPr/>
      </dsp:nvSpPr>
      <dsp:spPr>
        <a:xfrm>
          <a:off x="0" y="41337"/>
          <a:ext cx="9454780" cy="695565"/>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latin typeface="Calibri" panose="020F0502020204030204" pitchFamily="34" charset="0"/>
              <a:cs typeface="Calibri" panose="020F0502020204030204" pitchFamily="34" charset="0"/>
            </a:rPr>
            <a:t>Request for Application (RFA) Process</a:t>
          </a:r>
          <a:endParaRPr lang="en-US" sz="2900" kern="1200" dirty="0">
            <a:solidFill>
              <a:schemeClr val="bg1"/>
            </a:solidFill>
            <a:latin typeface="Calibri" panose="020F0502020204030204" pitchFamily="34" charset="0"/>
            <a:cs typeface="Calibri" panose="020F0502020204030204" pitchFamily="34" charset="0"/>
          </a:endParaRPr>
        </a:p>
      </dsp:txBody>
      <dsp:txXfrm>
        <a:off x="33955" y="75292"/>
        <a:ext cx="9386870" cy="627655"/>
      </dsp:txXfrm>
    </dsp:sp>
    <dsp:sp modelId="{97040DD3-C1AC-4242-8A5C-1B9AFE117477}">
      <dsp:nvSpPr>
        <dsp:cNvPr id="0" name=""/>
        <dsp:cNvSpPr/>
      </dsp:nvSpPr>
      <dsp:spPr>
        <a:xfrm>
          <a:off x="0" y="736902"/>
          <a:ext cx="9454780" cy="54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18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tx1"/>
              </a:solidFill>
              <a:latin typeface="Calibri" panose="020F0502020204030204" pitchFamily="34" charset="0"/>
              <a:cs typeface="Calibri" panose="020F0502020204030204" pitchFamily="34" charset="0"/>
            </a:rPr>
            <a:t>Posted at least once or twice per biennium (2 years)</a:t>
          </a:r>
        </a:p>
        <a:p>
          <a:pPr marL="171450" lvl="1" indent="-171450" algn="l" defTabSz="711200">
            <a:lnSpc>
              <a:spcPct val="90000"/>
            </a:lnSpc>
            <a:spcBef>
              <a:spcPct val="0"/>
            </a:spcBef>
            <a:spcAft>
              <a:spcPct val="20000"/>
            </a:spcAft>
            <a:buChar char="•"/>
          </a:pPr>
          <a:r>
            <a:rPr lang="en-US" sz="1600" kern="1200" dirty="0">
              <a:solidFill>
                <a:schemeClr val="tx1"/>
              </a:solidFill>
              <a:latin typeface="Calibri" panose="020F0502020204030204" pitchFamily="34" charset="0"/>
              <a:cs typeface="Calibri" panose="020F0502020204030204" pitchFamily="34" charset="0"/>
            </a:rPr>
            <a:t>Community areas follow DFPS regional boundaries</a:t>
          </a:r>
        </a:p>
      </dsp:txBody>
      <dsp:txXfrm>
        <a:off x="0" y="736902"/>
        <a:ext cx="9454780" cy="540269"/>
      </dsp:txXfrm>
    </dsp:sp>
    <dsp:sp modelId="{982A4C28-E349-454A-A11D-29F48D3B4656}">
      <dsp:nvSpPr>
        <dsp:cNvPr id="0" name=""/>
        <dsp:cNvSpPr/>
      </dsp:nvSpPr>
      <dsp:spPr>
        <a:xfrm>
          <a:off x="0" y="1277172"/>
          <a:ext cx="9454780" cy="695565"/>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latin typeface="Calibri" panose="020F0502020204030204" pitchFamily="34" charset="0"/>
              <a:cs typeface="Calibri" panose="020F0502020204030204" pitchFamily="34" charset="0"/>
            </a:rPr>
            <a:t>Unsolicited Proposal Process</a:t>
          </a:r>
          <a:endParaRPr lang="en-US" sz="2900" kern="1200" dirty="0">
            <a:solidFill>
              <a:schemeClr val="bg1"/>
            </a:solidFill>
            <a:latin typeface="Calibri" panose="020F0502020204030204" pitchFamily="34" charset="0"/>
            <a:cs typeface="Calibri" panose="020F0502020204030204" pitchFamily="34" charset="0"/>
          </a:endParaRPr>
        </a:p>
      </dsp:txBody>
      <dsp:txXfrm>
        <a:off x="33955" y="1311127"/>
        <a:ext cx="9386870" cy="627655"/>
      </dsp:txXfrm>
    </dsp:sp>
    <dsp:sp modelId="{2B7E3036-07DE-4A6E-9B6F-9FDDF39834CF}">
      <dsp:nvSpPr>
        <dsp:cNvPr id="0" name=""/>
        <dsp:cNvSpPr/>
      </dsp:nvSpPr>
      <dsp:spPr>
        <a:xfrm>
          <a:off x="0" y="1972737"/>
          <a:ext cx="9454780"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18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tx1"/>
              </a:solidFill>
              <a:latin typeface="Calibri" panose="020F0502020204030204" pitchFamily="34" charset="0"/>
              <a:cs typeface="Calibri" panose="020F0502020204030204" pitchFamily="34" charset="0"/>
            </a:rPr>
            <a:t>Proposals to contract for community areas outside of a posted RFA are allowed per Texas Family Code </a:t>
          </a:r>
          <a:r>
            <a:rPr lang="en-US" sz="1600" kern="1200" dirty="0">
              <a:solidFill>
                <a:schemeClr val="tx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§264.157(b) </a:t>
          </a:r>
          <a:endParaRPr lang="en-US" sz="1600" kern="1200" dirty="0">
            <a:solidFill>
              <a:schemeClr val="tx1"/>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20000"/>
            </a:spcAft>
            <a:buChar char="•"/>
          </a:pPr>
          <a:r>
            <a:rPr lang="en-US" sz="1600" kern="1200" dirty="0">
              <a:solidFill>
                <a:schemeClr val="tx1"/>
              </a:solidFill>
              <a:latin typeface="Calibri" panose="020F0502020204030204" pitchFamily="34" charset="0"/>
              <a:cs typeface="Calibri" panose="020F0502020204030204" pitchFamily="34" charset="0"/>
            </a:rPr>
            <a:t>Posted on the </a:t>
          </a:r>
          <a:r>
            <a:rPr lang="en-US" sz="1600" u="sng" kern="1200" dirty="0">
              <a:solidFill>
                <a:schemeClr val="tx1"/>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HHSC webpage</a:t>
          </a:r>
          <a:endParaRPr lang="en-US" sz="1600" kern="1200" dirty="0">
            <a:solidFill>
              <a:schemeClr val="tx1"/>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20000"/>
            </a:spcAft>
            <a:buChar char="•"/>
          </a:pPr>
          <a:r>
            <a:rPr lang="en-US" sz="1600" kern="1200" dirty="0">
              <a:solidFill>
                <a:schemeClr val="tx1"/>
              </a:solidFill>
              <a:latin typeface="Calibri" panose="020F0502020204030204" pitchFamily="34" charset="0"/>
              <a:cs typeface="Calibri" panose="020F0502020204030204" pitchFamily="34" charset="0"/>
            </a:rPr>
            <a:t>Communities select their area (contiguous counties, keep county boundaries, and encouraged to keep judicial boundaries)</a:t>
          </a:r>
        </a:p>
        <a:p>
          <a:pPr marL="171450" lvl="1" indent="-171450" algn="l" defTabSz="711200">
            <a:lnSpc>
              <a:spcPct val="90000"/>
            </a:lnSpc>
            <a:spcBef>
              <a:spcPct val="0"/>
            </a:spcBef>
            <a:spcAft>
              <a:spcPct val="20000"/>
            </a:spcAft>
            <a:buChar char="•"/>
          </a:pPr>
          <a:r>
            <a:rPr lang="en-US" sz="1600" kern="1200" dirty="0">
              <a:solidFill>
                <a:schemeClr val="tx1"/>
              </a:solidFill>
              <a:latin typeface="Calibri" panose="020F0502020204030204" pitchFamily="34" charset="0"/>
              <a:cs typeface="Calibri" panose="020F0502020204030204" pitchFamily="34" charset="0"/>
            </a:rPr>
            <a:t>Only in areas not currently under an SSCC</a:t>
          </a:r>
        </a:p>
      </dsp:txBody>
      <dsp:txXfrm>
        <a:off x="0" y="1972737"/>
        <a:ext cx="9454780" cy="1530765"/>
      </dsp:txXfrm>
    </dsp:sp>
    <dsp:sp modelId="{91220BDE-2F7E-44F8-961F-0BFD59446EB3}">
      <dsp:nvSpPr>
        <dsp:cNvPr id="0" name=""/>
        <dsp:cNvSpPr/>
      </dsp:nvSpPr>
      <dsp:spPr>
        <a:xfrm>
          <a:off x="0" y="3503502"/>
          <a:ext cx="9454780" cy="695565"/>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latin typeface="Calibri" panose="020F0502020204030204" pitchFamily="34" charset="0"/>
              <a:cs typeface="Calibri" panose="020F0502020204030204" pitchFamily="34" charset="0"/>
            </a:rPr>
            <a:t>Applicant Requirement</a:t>
          </a:r>
          <a:endParaRPr lang="en-US" sz="2900" kern="1200" dirty="0">
            <a:solidFill>
              <a:schemeClr val="bg1"/>
            </a:solidFill>
            <a:latin typeface="Calibri" panose="020F0502020204030204" pitchFamily="34" charset="0"/>
            <a:cs typeface="Calibri" panose="020F0502020204030204" pitchFamily="34" charset="0"/>
          </a:endParaRPr>
        </a:p>
      </dsp:txBody>
      <dsp:txXfrm>
        <a:off x="33955" y="3537457"/>
        <a:ext cx="9386870" cy="627655"/>
      </dsp:txXfrm>
    </dsp:sp>
    <dsp:sp modelId="{0C8D6316-936F-47AB-A2CB-36671B7C9AC5}">
      <dsp:nvSpPr>
        <dsp:cNvPr id="0" name=""/>
        <dsp:cNvSpPr/>
      </dsp:nvSpPr>
      <dsp:spPr>
        <a:xfrm>
          <a:off x="0" y="4199067"/>
          <a:ext cx="9454780" cy="52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189"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solidFill>
                <a:schemeClr val="tx1"/>
              </a:solidFill>
              <a:latin typeface="Calibri" panose="020F0502020204030204" pitchFamily="34" charset="0"/>
              <a:cs typeface="Calibri" panose="020F0502020204030204" pitchFamily="34" charset="0"/>
            </a:rPr>
            <a:t>Applicant must be either a non-profit with majority of the board residing in Texas or a governmental entity</a:t>
          </a:r>
        </a:p>
      </dsp:txBody>
      <dsp:txXfrm>
        <a:off x="0" y="4199067"/>
        <a:ext cx="9454780" cy="525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67F37-FD8D-4F7C-87FE-97B52ACF2821}">
      <dsp:nvSpPr>
        <dsp:cNvPr id="0" name=""/>
        <dsp:cNvSpPr/>
      </dsp:nvSpPr>
      <dsp:spPr>
        <a:xfrm rot="5400000">
          <a:off x="5362281" y="-2605695"/>
          <a:ext cx="1390550" cy="6601946"/>
        </a:xfrm>
        <a:prstGeom prst="round2SameRect">
          <a:avLst/>
        </a:prstGeom>
        <a:solidFill>
          <a:schemeClr val="bg1">
            <a:alpha val="9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622300">
            <a:lnSpc>
              <a:spcPct val="90000"/>
            </a:lnSpc>
            <a:spcBef>
              <a:spcPct val="0"/>
            </a:spcBef>
            <a:spcAft>
              <a:spcPct val="15000"/>
            </a:spcAft>
            <a:buFont typeface="Arial" panose="020B0604020202020204" pitchFamily="34" charset="0"/>
            <a:buNone/>
          </a:pPr>
          <a:r>
            <a:rPr lang="en-US" sz="1400" kern="1200" dirty="0">
              <a:solidFill>
                <a:schemeClr val="tx1"/>
              </a:solidFill>
              <a:latin typeface="Calibri" panose="020F0502020204030204" pitchFamily="34" charset="0"/>
              <a:cs typeface="Calibri" panose="020F0502020204030204" pitchFamily="34" charset="0"/>
            </a:rPr>
            <a:t>The SSCC is responsible for ensuring the full continuum of paid foster care services, including placement, as well as Preparation for Adult Living (PAL) Life Skills Training and purchased adoption services. *Stage I has 6 months of readiness; after go-live, in Stage I for 6 months. </a:t>
          </a:r>
        </a:p>
      </dsp:txBody>
      <dsp:txXfrm rot="-5400000">
        <a:off x="2756584" y="67883"/>
        <a:ext cx="6534065" cy="1254788"/>
      </dsp:txXfrm>
    </dsp:sp>
    <dsp:sp modelId="{340C8326-707B-4D22-87A5-846B7166DB74}">
      <dsp:nvSpPr>
        <dsp:cNvPr id="0" name=""/>
        <dsp:cNvSpPr/>
      </dsp:nvSpPr>
      <dsp:spPr>
        <a:xfrm>
          <a:off x="383711" y="194842"/>
          <a:ext cx="2353713" cy="1025670"/>
        </a:xfrm>
        <a:prstGeom prst="round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Stage I</a:t>
          </a:r>
        </a:p>
      </dsp:txBody>
      <dsp:txXfrm>
        <a:off x="433780" y="244911"/>
        <a:ext cx="2253575" cy="925532"/>
      </dsp:txXfrm>
    </dsp:sp>
    <dsp:sp modelId="{0BDD17BC-1226-401D-8E43-709F2B741064}">
      <dsp:nvSpPr>
        <dsp:cNvPr id="0" name=""/>
        <dsp:cNvSpPr/>
      </dsp:nvSpPr>
      <dsp:spPr>
        <a:xfrm rot="5400000">
          <a:off x="5361055" y="-1127707"/>
          <a:ext cx="1390550" cy="6601946"/>
        </a:xfrm>
        <a:prstGeom prst="round2SameRect">
          <a:avLst/>
        </a:prstGeom>
        <a:solidFill>
          <a:schemeClr val="bg1">
            <a:alpha val="9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622300">
            <a:lnSpc>
              <a:spcPct val="90000"/>
            </a:lnSpc>
            <a:spcBef>
              <a:spcPct val="0"/>
            </a:spcBef>
            <a:spcAft>
              <a:spcPct val="15000"/>
            </a:spcAft>
            <a:buFontTx/>
            <a:buNone/>
          </a:pPr>
          <a:r>
            <a:rPr lang="en-US" sz="1400" kern="1200" dirty="0">
              <a:solidFill>
                <a:schemeClr val="tx1"/>
              </a:solidFill>
              <a:latin typeface="Calibri" panose="020F0502020204030204" pitchFamily="34" charset="0"/>
              <a:cs typeface="Calibri" panose="020F0502020204030204" pitchFamily="34" charset="0"/>
            </a:rPr>
            <a:t>The SSCC continues responsibility for all Stage I services and becomes responsible for the provision of all substitute care services (kinship, reunification, etc.), Interstate Compact on the Placement of Children (ICPC), as well as all case management services, such as establishing the permanency goal for the family, face-to-face visits with children and families, permanency/case planning activities, court activities, kinship services, etc. *Stage II has 6 months of readiness. </a:t>
          </a:r>
        </a:p>
      </dsp:txBody>
      <dsp:txXfrm rot="-5400000">
        <a:off x="2755358" y="1545871"/>
        <a:ext cx="6534065" cy="1254788"/>
      </dsp:txXfrm>
    </dsp:sp>
    <dsp:sp modelId="{6BD62941-A639-412D-8920-FC7C1E324CC5}">
      <dsp:nvSpPr>
        <dsp:cNvPr id="0" name=""/>
        <dsp:cNvSpPr/>
      </dsp:nvSpPr>
      <dsp:spPr>
        <a:xfrm>
          <a:off x="393284" y="1662638"/>
          <a:ext cx="2352525" cy="1021255"/>
        </a:xfrm>
        <a:prstGeom prst="round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Calibri" panose="020F0502020204030204" pitchFamily="34" charset="0"/>
              <a:cs typeface="Calibri" panose="020F0502020204030204" pitchFamily="34" charset="0"/>
            </a:rPr>
            <a:t>Stage II</a:t>
          </a:r>
        </a:p>
      </dsp:txBody>
      <dsp:txXfrm>
        <a:off x="443138" y="1712492"/>
        <a:ext cx="2252817" cy="921547"/>
      </dsp:txXfrm>
    </dsp:sp>
    <dsp:sp modelId="{0CD13DD5-BC8B-475B-98A2-74F4BBDF25D6}">
      <dsp:nvSpPr>
        <dsp:cNvPr id="0" name=""/>
        <dsp:cNvSpPr/>
      </dsp:nvSpPr>
      <dsp:spPr>
        <a:xfrm rot="5400000">
          <a:off x="5363061" y="350281"/>
          <a:ext cx="1390550" cy="6601946"/>
        </a:xfrm>
        <a:prstGeom prst="round2SameRect">
          <a:avLst/>
        </a:prstGeom>
        <a:solidFill>
          <a:schemeClr val="bg1">
            <a:alpha val="9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622300">
            <a:lnSpc>
              <a:spcPct val="90000"/>
            </a:lnSpc>
            <a:spcBef>
              <a:spcPct val="0"/>
            </a:spcBef>
            <a:spcAft>
              <a:spcPct val="15000"/>
            </a:spcAft>
            <a:buFontTx/>
            <a:buNone/>
          </a:pPr>
          <a:r>
            <a:rPr lang="en-US" sz="1400" kern="1200" dirty="0">
              <a:solidFill>
                <a:schemeClr val="tx1"/>
              </a:solidFill>
              <a:latin typeface="Calibri" panose="020F0502020204030204" pitchFamily="34" charset="0"/>
              <a:cs typeface="Calibri" panose="020F0502020204030204" pitchFamily="34" charset="0"/>
            </a:rPr>
            <a:t>The provision of services outlined in Stage I and II and financial accountability through the use of incentives and remedies for the timely achievement of permanency for children. The advancement from Stage II to Stage III will occur 18 months after the SSCC begins serving all children and families in the community area (18 months post Stage II go-live). </a:t>
          </a:r>
          <a:r>
            <a:rPr lang="en-US" sz="1400" i="1" kern="1200" dirty="0">
              <a:solidFill>
                <a:srgbClr val="002060"/>
              </a:solidFill>
              <a:latin typeface="Calibri" panose="020F0502020204030204" pitchFamily="34" charset="0"/>
              <a:cs typeface="Calibri" panose="020F0502020204030204" pitchFamily="34" charset="0"/>
            </a:rPr>
            <a:t>Note: Incentives distributed must be reinvested to improve the quality of care to youth. </a:t>
          </a:r>
          <a:endParaRPr lang="en-US" sz="1400" kern="1200" dirty="0">
            <a:solidFill>
              <a:schemeClr val="tx1"/>
            </a:solidFill>
            <a:latin typeface="Calibri" panose="020F0502020204030204" pitchFamily="34" charset="0"/>
            <a:cs typeface="Calibri" panose="020F0502020204030204" pitchFamily="34" charset="0"/>
          </a:endParaRPr>
        </a:p>
      </dsp:txBody>
      <dsp:txXfrm rot="-5400000">
        <a:off x="2757364" y="3023860"/>
        <a:ext cx="6534065" cy="1254788"/>
      </dsp:txXfrm>
    </dsp:sp>
    <dsp:sp modelId="{EB845721-5C49-4D10-B323-B0942218C9DC}">
      <dsp:nvSpPr>
        <dsp:cNvPr id="0" name=""/>
        <dsp:cNvSpPr/>
      </dsp:nvSpPr>
      <dsp:spPr>
        <a:xfrm>
          <a:off x="382390" y="3128261"/>
          <a:ext cx="2353713" cy="1022298"/>
        </a:xfrm>
        <a:prstGeom prst="round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Stage III</a:t>
          </a:r>
        </a:p>
      </dsp:txBody>
      <dsp:txXfrm>
        <a:off x="432294" y="3178165"/>
        <a:ext cx="2253905" cy="9224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5273004" y="1"/>
            <a:ext cx="4033943" cy="352375"/>
          </a:xfrm>
          <a:prstGeom prst="rect">
            <a:avLst/>
          </a:prstGeom>
        </p:spPr>
        <p:txBody>
          <a:bodyPr vert="horz" lIns="93324" tIns="46662" rIns="93324" bIns="46662" rtlCol="0"/>
          <a:lstStyle>
            <a:lvl1pPr algn="r">
              <a:defRPr sz="1200"/>
            </a:lvl1pPr>
          </a:lstStyle>
          <a:p>
            <a:fld id="{6AC479C4-87BA-4A8B-B739-F95EB411011A}" type="datetimeFigureOut">
              <a:rPr lang="en-US" smtClean="0"/>
              <a:t>1/6/2025</a:t>
            </a:fld>
            <a:endParaRPr lang="en-US" dirty="0"/>
          </a:p>
        </p:txBody>
      </p:sp>
      <p:sp>
        <p:nvSpPr>
          <p:cNvPr id="4" name="Footer Placeholder 3"/>
          <p:cNvSpPr>
            <a:spLocks noGrp="1"/>
          </p:cNvSpPr>
          <p:nvPr>
            <p:ph type="ftr" sz="quarter" idx="2"/>
          </p:nvPr>
        </p:nvSpPr>
        <p:spPr>
          <a:xfrm>
            <a:off x="1" y="6670726"/>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4" y="6670726"/>
            <a:ext cx="4033943" cy="352374"/>
          </a:xfrm>
          <a:prstGeom prst="rect">
            <a:avLst/>
          </a:prstGeom>
        </p:spPr>
        <p:txBody>
          <a:bodyPr vert="horz" lIns="93324" tIns="46662" rIns="93324" bIns="46662" rtlCol="0" anchor="b"/>
          <a:lstStyle>
            <a:lvl1pPr algn="r">
              <a:defRPr sz="1200"/>
            </a:lvl1pPr>
          </a:lstStyle>
          <a:p>
            <a:fld id="{875F0020-6A7E-48C4-B00C-288290BE0A9E}" type="slidenum">
              <a:rPr lang="en-US" smtClean="0"/>
              <a:t>‹#›</a:t>
            </a:fld>
            <a:endParaRPr lang="en-US" dirty="0"/>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1"/>
            <a:ext cx="4033943" cy="352375"/>
          </a:xfrm>
          <a:prstGeom prst="rect">
            <a:avLst/>
          </a:prstGeom>
        </p:spPr>
        <p:txBody>
          <a:bodyPr vert="horz" lIns="93324" tIns="46662" rIns="93324" bIns="46662" rtlCol="0"/>
          <a:lstStyle>
            <a:lvl1pPr algn="r">
              <a:defRPr sz="1200"/>
            </a:lvl1pPr>
          </a:lstStyle>
          <a:p>
            <a:fld id="{40FC3508-E8F7-458D-B367-BDAFD52A9C9A}" type="datetimeFigureOut">
              <a:rPr lang="en-US" smtClean="0"/>
              <a:t>1/6/2025</a:t>
            </a:fld>
            <a:endParaRPr lang="en-US" dirty="0"/>
          </a:p>
        </p:txBody>
      </p:sp>
      <p:sp>
        <p:nvSpPr>
          <p:cNvPr id="4" name="Slide Image Placeholder 3"/>
          <p:cNvSpPr>
            <a:spLocks noGrp="1" noRot="1" noChangeAspect="1"/>
          </p:cNvSpPr>
          <p:nvPr>
            <p:ph type="sldImg" idx="2"/>
          </p:nvPr>
        </p:nvSpPr>
        <p:spPr>
          <a:xfrm>
            <a:off x="465138" y="708025"/>
            <a:ext cx="3646487" cy="205105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4648345" y="708213"/>
            <a:ext cx="4217465" cy="5605147"/>
          </a:xfrm>
          <a:prstGeom prst="rect">
            <a:avLst/>
          </a:prstGeom>
        </p:spPr>
        <p:txBody>
          <a:bodyPr vert="horz" lIns="93324" tIns="46662" rIns="93324" bIns="46662" rtlCol="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6"/>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6"/>
            <a:ext cx="4033943" cy="352374"/>
          </a:xfrm>
          <a:prstGeom prst="rect">
            <a:avLst/>
          </a:prstGeom>
        </p:spPr>
        <p:txBody>
          <a:bodyPr vert="horz" lIns="93324" tIns="46662" rIns="93324" bIns="46662"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543032" y="456553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3032" y="490873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3032" y="526457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3032" y="420642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3032" y="561104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3032" y="385995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3032" y="3161511"/>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3032" y="350411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3032" y="596688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3032" y="631335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Slide </a:t>
            </a:r>
            <a:fld id="{29DE756F-184F-4D3A-B7EF-A08AD88F334E}" type="slidenum">
              <a:rPr lang="en-US" smtClean="0"/>
              <a:pPr/>
              <a:t>1</a:t>
            </a:fld>
            <a:endParaRPr lang="en-US" dirty="0"/>
          </a:p>
        </p:txBody>
      </p:sp>
    </p:spTree>
    <p:extLst>
      <p:ext uri="{BB962C8B-B14F-4D97-AF65-F5344CB8AC3E}">
        <p14:creationId xmlns:p14="http://schemas.microsoft.com/office/powerpoint/2010/main" val="101170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Slide </a:t>
            </a:r>
            <a:fld id="{29DE756F-184F-4D3A-B7EF-A08AD88F334E}" type="slidenum">
              <a:rPr lang="en-US" smtClean="0"/>
              <a:pPr/>
              <a:t>2</a:t>
            </a:fld>
            <a:endParaRPr lang="en-US" dirty="0"/>
          </a:p>
        </p:txBody>
      </p:sp>
    </p:spTree>
    <p:extLst>
      <p:ext uri="{BB962C8B-B14F-4D97-AF65-F5344CB8AC3E}">
        <p14:creationId xmlns:p14="http://schemas.microsoft.com/office/powerpoint/2010/main" val="236334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Slide </a:t>
            </a:r>
            <a:fld id="{29DE756F-184F-4D3A-B7EF-A08AD88F334E}" type="slidenum">
              <a:rPr lang="en-US" smtClean="0"/>
              <a:pPr/>
              <a:t>5</a:t>
            </a:fld>
            <a:endParaRPr lang="en-US" dirty="0"/>
          </a:p>
        </p:txBody>
      </p:sp>
    </p:spTree>
    <p:extLst>
      <p:ext uri="{BB962C8B-B14F-4D97-AF65-F5344CB8AC3E}">
        <p14:creationId xmlns:p14="http://schemas.microsoft.com/office/powerpoint/2010/main" val="345901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3C5-3013-4E93-B3CD-EAAD64E062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55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Stage III- it is a performance indicator but not a true measure </a:t>
            </a:r>
          </a:p>
        </p:txBody>
      </p:sp>
      <p:sp>
        <p:nvSpPr>
          <p:cNvPr id="4" name="Slide Number Placeholder 3"/>
          <p:cNvSpPr>
            <a:spLocks noGrp="1"/>
          </p:cNvSpPr>
          <p:nvPr>
            <p:ph type="sldNum" sz="quarter" idx="5"/>
          </p:nvPr>
        </p:nvSpPr>
        <p:spPr/>
        <p:txBody>
          <a:bodyPr/>
          <a:lstStyle/>
          <a:p>
            <a:r>
              <a:rPr lang="en-US" dirty="0"/>
              <a:t>Slide </a:t>
            </a:r>
            <a:fld id="{29DE756F-184F-4D3A-B7EF-A08AD88F334E}" type="slidenum">
              <a:rPr lang="en-US" smtClean="0"/>
              <a:pPr/>
              <a:t>9</a:t>
            </a:fld>
            <a:endParaRPr lang="en-US" dirty="0"/>
          </a:p>
        </p:txBody>
      </p:sp>
    </p:spTree>
    <p:extLst>
      <p:ext uri="{BB962C8B-B14F-4D97-AF65-F5344CB8AC3E}">
        <p14:creationId xmlns:p14="http://schemas.microsoft.com/office/powerpoint/2010/main" val="139371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Stage III uses child-level data to establish a baseline for positive foster care exits and paid foster care days, their length of stay, and compares the baseline to actual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If an SSCC uses fewer foster care days, thus decreasing time to one of the three types of non-paid settings, an incentive is earned. The general revenue portion of the foster care reimbursement that would have been paid based on baseline projections continues to be paid to be reinvested to improve the quality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r>
              <a:rPr lang="en-US" dirty="0"/>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135147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22167"/>
                </a:solidFill>
                <a:effectLst/>
                <a:uLnTx/>
                <a:uFillTx/>
                <a:latin typeface="Verdana"/>
                <a:ea typeface="+mn-ea"/>
                <a:cs typeface="+mn-cs"/>
              </a:rPr>
              <a:t>Slide </a:t>
            </a:r>
            <a:fld id="{29DE756F-184F-4D3A-B7EF-A08AD88F334E}" type="slidenum">
              <a:rPr kumimoji="0" lang="en-US" sz="12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252901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79450"/>
            <a:ext cx="3556000" cy="2001838"/>
          </a:xfrm>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22167"/>
                </a:solidFill>
                <a:effectLst/>
                <a:uLnTx/>
                <a:uFillTx/>
                <a:latin typeface="Verdana"/>
                <a:ea typeface="+mn-ea"/>
                <a:cs typeface="+mn-cs"/>
              </a:rPr>
              <a:t>Slide </a:t>
            </a:r>
            <a:fld id="{29DE756F-184F-4D3A-B7EF-A08AD88F334E}" type="slidenum">
              <a:rPr kumimoji="0" lang="en-US" sz="12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1933524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6070" y="3617097"/>
            <a:ext cx="7992589" cy="2425887"/>
          </a:xfrm>
          <a:prstGeom prst="rect">
            <a:avLst/>
          </a:prstGeom>
        </p:spPr>
        <p:txBody>
          <a:bodyPr anchor="t"/>
          <a:lstStyle>
            <a:lvl1pPr marL="0" indent="0" algn="ctr">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15" name="Line 14"/>
          <p:cNvCxnSpPr>
            <a:cxnSpLocks/>
          </p:cNvCxnSpPr>
          <p:nvPr userDrawn="1"/>
        </p:nvCxnSpPr>
        <p:spPr>
          <a:xfrm>
            <a:off x="3788124" y="3341168"/>
            <a:ext cx="771483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5ECFB4D-C36E-9517-B690-F7C858F31525}"/>
              </a:ext>
            </a:extLst>
          </p:cNvPr>
          <p:cNvSpPr>
            <a:spLocks noGrp="1"/>
          </p:cNvSpPr>
          <p:nvPr>
            <p:ph type="title"/>
          </p:nvPr>
        </p:nvSpPr>
        <p:spPr>
          <a:xfrm>
            <a:off x="3656071" y="1769608"/>
            <a:ext cx="7992589" cy="1325563"/>
          </a:xfrm>
        </p:spPr>
        <p:txBody>
          <a:bodyPr wrap="none" anchor="b">
            <a:noAutofit/>
          </a:bodyPr>
          <a:lstStyle>
            <a:lvl1pPr algn="ctr">
              <a:defRPr sz="5400"/>
            </a:lvl1pPr>
          </a:lstStyle>
          <a:p>
            <a:r>
              <a:rPr lang="en-US"/>
              <a:t>Click to edit Master title</a:t>
            </a:r>
          </a:p>
        </p:txBody>
      </p:sp>
    </p:spTree>
    <p:extLst>
      <p:ext uri="{BB962C8B-B14F-4D97-AF65-F5344CB8AC3E}">
        <p14:creationId xmlns:p14="http://schemas.microsoft.com/office/powerpoint/2010/main" val="202949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5" descr="Type your alt text here in the description field."/>
          <p:cNvSpPr>
            <a:spLocks noGrp="1"/>
          </p:cNvSpPr>
          <p:nvPr>
            <p:ph sz="quarter" idx="15"/>
          </p:nvPr>
        </p:nvSpPr>
        <p:spPr>
          <a:xfrm>
            <a:off x="2039509" y="1668980"/>
            <a:ext cx="4748565" cy="39209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descr="Type your alt text here in the description field."/>
          <p:cNvSpPr>
            <a:spLocks noGrp="1"/>
          </p:cNvSpPr>
          <p:nvPr>
            <p:ph sz="quarter" idx="14"/>
          </p:nvPr>
        </p:nvSpPr>
        <p:spPr>
          <a:xfrm>
            <a:off x="7110846" y="1669003"/>
            <a:ext cx="4748565" cy="39169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Line 15">
            <a:extLst>
              <a:ext uri="{FF2B5EF4-FFF2-40B4-BE49-F238E27FC236}">
                <a16:creationId xmlns:a16="http://schemas.microsoft.com/office/drawing/2014/main" id="{A03BD0F6-9F02-FE5B-6E3A-1B0B2184C85F}"/>
              </a:ext>
            </a:extLst>
          </p:cNvPr>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4" name="Title 5">
            <a:extLst>
              <a:ext uri="{FF2B5EF4-FFF2-40B4-BE49-F238E27FC236}">
                <a16:creationId xmlns:a16="http://schemas.microsoft.com/office/drawing/2014/main" id="{85246506-F726-BC3D-8ADD-6B529D85A0C5}"/>
              </a:ext>
            </a:extLst>
          </p:cNvPr>
          <p:cNvSpPr>
            <a:spLocks noGrp="1"/>
          </p:cNvSpPr>
          <p:nvPr>
            <p:ph type="title"/>
          </p:nvPr>
        </p:nvSpPr>
        <p:spPr>
          <a:xfrm>
            <a:off x="2039509" y="346229"/>
            <a:ext cx="9819902" cy="799643"/>
          </a:xfrm>
          <a:prstGeom prst="rect">
            <a:avLst/>
          </a:prstGeom>
        </p:spPr>
        <p:txBody>
          <a:bodyPr wrap="none" anchor="b" anchorCtr="0">
            <a:noAutofit/>
          </a:bodyPr>
          <a:lstStyle>
            <a:lvl1pPr>
              <a:defRPr sz="4000"/>
            </a:lvl1pPr>
          </a:lstStyle>
          <a:p>
            <a:r>
              <a:rPr lang="en-US"/>
              <a:t>Click to edit Master title style</a:t>
            </a:r>
          </a:p>
        </p:txBody>
      </p:sp>
      <p:sp>
        <p:nvSpPr>
          <p:cNvPr id="3" name="Date Placeholder 2">
            <a:extLst>
              <a:ext uri="{FF2B5EF4-FFF2-40B4-BE49-F238E27FC236}">
                <a16:creationId xmlns:a16="http://schemas.microsoft.com/office/drawing/2014/main" id="{86F1D475-323F-4AEC-28D4-13CDAF08755C}"/>
              </a:ext>
            </a:extLst>
          </p:cNvPr>
          <p:cNvSpPr>
            <a:spLocks noGrp="1"/>
          </p:cNvSpPr>
          <p:nvPr>
            <p:ph type="dt" sz="half" idx="16"/>
          </p:nvPr>
        </p:nvSpPr>
        <p:spPr>
          <a:xfrm>
            <a:off x="2039511" y="6356353"/>
            <a:ext cx="1166446" cy="365125"/>
          </a:xfrm>
        </p:spPr>
        <p:txBody>
          <a:bodyPr/>
          <a:lstStyle>
            <a:lvl1pPr>
              <a:defRPr b="1">
                <a:solidFill>
                  <a:srgbClr val="0B2C7E"/>
                </a:solidFill>
              </a:defRPr>
            </a:lvl1pPr>
          </a:lstStyle>
          <a:p>
            <a:endParaRPr lang="en-US" dirty="0"/>
          </a:p>
        </p:txBody>
      </p:sp>
      <p:sp>
        <p:nvSpPr>
          <p:cNvPr id="5" name="Footer Placeholder 4">
            <a:extLst>
              <a:ext uri="{FF2B5EF4-FFF2-40B4-BE49-F238E27FC236}">
                <a16:creationId xmlns:a16="http://schemas.microsoft.com/office/drawing/2014/main" id="{A2232048-3416-87C2-4BC2-2A2848C28C75}"/>
              </a:ext>
            </a:extLst>
          </p:cNvPr>
          <p:cNvSpPr>
            <a:spLocks noGrp="1"/>
          </p:cNvSpPr>
          <p:nvPr>
            <p:ph type="ftr" sz="quarter" idx="17"/>
          </p:nvPr>
        </p:nvSpPr>
        <p:spPr>
          <a:xfrm>
            <a:off x="3205957" y="6356353"/>
            <a:ext cx="3813408" cy="365125"/>
          </a:xfrm>
        </p:spPr>
        <p:txBody>
          <a:bodyPr/>
          <a:lstStyle>
            <a:lvl1pPr>
              <a:defRPr b="1">
                <a:solidFill>
                  <a:srgbClr val="0B2C7E"/>
                </a:solidFill>
              </a:defRPr>
            </a:lvl1pPr>
          </a:lstStyle>
          <a:p>
            <a:endParaRPr lang="en-US" dirty="0"/>
          </a:p>
        </p:txBody>
      </p:sp>
      <p:sp>
        <p:nvSpPr>
          <p:cNvPr id="6" name="Slide Number Placeholder 5">
            <a:extLst>
              <a:ext uri="{FF2B5EF4-FFF2-40B4-BE49-F238E27FC236}">
                <a16:creationId xmlns:a16="http://schemas.microsoft.com/office/drawing/2014/main" id="{BF8F44DB-7606-1365-DD54-EEF10B298252}"/>
              </a:ext>
            </a:extLst>
          </p:cNvPr>
          <p:cNvSpPr>
            <a:spLocks noGrp="1"/>
          </p:cNvSpPr>
          <p:nvPr>
            <p:ph type="sldNum" sz="quarter" idx="18"/>
          </p:nvPr>
        </p:nvSpPr>
        <p:spPr>
          <a:xfrm>
            <a:off x="7019365" y="6356353"/>
            <a:ext cx="890273" cy="365125"/>
          </a:xfrm>
        </p:spPr>
        <p:txBody>
          <a:bodyPr/>
          <a:lstStyle>
            <a:lvl1pPr>
              <a:defRPr b="1">
                <a:solidFill>
                  <a:srgbClr val="0B2C7E"/>
                </a:solidFill>
              </a:defRPr>
            </a:lvl1pPr>
          </a:lstStyle>
          <a:p>
            <a:r>
              <a:rPr lang="en-US" dirty="0"/>
              <a:t>Page </a:t>
            </a:r>
            <a:fld id="{3D109FF3-1548-4CDB-B82B-70387ADEE53E}" type="slidenum">
              <a:rPr lang="en-US" smtClean="0"/>
              <a:pPr/>
              <a:t>‹#›</a:t>
            </a:fld>
            <a:endParaRPr lang="en-US" dirty="0"/>
          </a:p>
        </p:txBody>
      </p:sp>
    </p:spTree>
    <p:extLst>
      <p:ext uri="{BB962C8B-B14F-4D97-AF65-F5344CB8AC3E}">
        <p14:creationId xmlns:p14="http://schemas.microsoft.com/office/powerpoint/2010/main" val="336492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lumn Content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5" descr="Type your alt text here in the description field."/>
          <p:cNvSpPr>
            <a:spLocks noGrp="1"/>
          </p:cNvSpPr>
          <p:nvPr>
            <p:ph sz="quarter" idx="15"/>
          </p:nvPr>
        </p:nvSpPr>
        <p:spPr>
          <a:xfrm>
            <a:off x="2039509" y="1668980"/>
            <a:ext cx="4748565" cy="39209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descr="Type your alt text here in the description field."/>
          <p:cNvSpPr>
            <a:spLocks noGrp="1"/>
          </p:cNvSpPr>
          <p:nvPr>
            <p:ph sz="quarter" idx="14"/>
          </p:nvPr>
        </p:nvSpPr>
        <p:spPr>
          <a:xfrm>
            <a:off x="7110846" y="1669003"/>
            <a:ext cx="4748565" cy="39169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28D1CC3F-B441-95C8-E800-2339B9A0E195}"/>
              </a:ext>
            </a:extLst>
          </p:cNvPr>
          <p:cNvSpPr>
            <a:spLocks noGrp="1"/>
          </p:cNvSpPr>
          <p:nvPr>
            <p:ph type="body" sz="quarter" idx="16" hasCustomPrompt="1"/>
          </p:nvPr>
        </p:nvSpPr>
        <p:spPr>
          <a:xfrm>
            <a:off x="2039510" y="6147227"/>
            <a:ext cx="6265393" cy="546435"/>
          </a:xfrm>
          <a:prstGeom prst="rect">
            <a:avLst/>
          </a:prstGeom>
        </p:spPr>
        <p:txBody>
          <a:bodyPr/>
          <a:lstStyle>
            <a:lvl1pPr marL="0" indent="0">
              <a:buNone/>
              <a:defRPr b="1">
                <a:solidFill>
                  <a:srgbClr val="0B2C7E"/>
                </a:solidFill>
              </a:defRPr>
            </a:lvl1pPr>
          </a:lstStyle>
          <a:p>
            <a:r>
              <a:rPr lang="en-US" sz="2400"/>
              <a:t>Click to edit section title</a:t>
            </a:r>
          </a:p>
        </p:txBody>
      </p:sp>
      <p:cxnSp>
        <p:nvCxnSpPr>
          <p:cNvPr id="10" name="Line 15">
            <a:extLst>
              <a:ext uri="{FF2B5EF4-FFF2-40B4-BE49-F238E27FC236}">
                <a16:creationId xmlns:a16="http://schemas.microsoft.com/office/drawing/2014/main" id="{A03BD0F6-9F02-FE5B-6E3A-1B0B2184C85F}"/>
              </a:ext>
            </a:extLst>
          </p:cNvPr>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4" name="Title 5">
            <a:extLst>
              <a:ext uri="{FF2B5EF4-FFF2-40B4-BE49-F238E27FC236}">
                <a16:creationId xmlns:a16="http://schemas.microsoft.com/office/drawing/2014/main" id="{85246506-F726-BC3D-8ADD-6B529D85A0C5}"/>
              </a:ext>
            </a:extLst>
          </p:cNvPr>
          <p:cNvSpPr>
            <a:spLocks noGrp="1"/>
          </p:cNvSpPr>
          <p:nvPr>
            <p:ph type="title"/>
          </p:nvPr>
        </p:nvSpPr>
        <p:spPr>
          <a:xfrm>
            <a:off x="2039509" y="346229"/>
            <a:ext cx="9819902"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52215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14" descr="Type your alt text here in the description field."/>
          <p:cNvSpPr>
            <a:spLocks noGrp="1"/>
          </p:cNvSpPr>
          <p:nvPr>
            <p:ph type="pic" sz="quarter" idx="13"/>
          </p:nvPr>
        </p:nvSpPr>
        <p:spPr>
          <a:xfrm>
            <a:off x="9122485" y="1875691"/>
            <a:ext cx="2629896" cy="3632223"/>
          </a:xfrm>
          <a:prstGeom prst="rect">
            <a:avLst/>
          </a:prstGeo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11" name="Text Placeholder 6"/>
          <p:cNvSpPr>
            <a:spLocks noGrp="1"/>
          </p:cNvSpPr>
          <p:nvPr>
            <p:ph type="body" sz="quarter" idx="15" hasCustomPrompt="1"/>
          </p:nvPr>
        </p:nvSpPr>
        <p:spPr>
          <a:xfrm>
            <a:off x="9122484" y="5853343"/>
            <a:ext cx="2629895" cy="505827"/>
          </a:xfrm>
          <a:prstGeom prst="rect">
            <a:avLst/>
          </a:prstGeom>
        </p:spPr>
        <p:txBody>
          <a:bodyPr>
            <a:noAutofit/>
          </a:bodyPr>
          <a:lstStyle>
            <a:lvl1pPr marL="0" indent="0" algn="ctr">
              <a:buNone/>
              <a:defRPr sz="2800" b="1">
                <a:solidFill>
                  <a:srgbClr val="0B2C7E"/>
                </a:solidFill>
              </a:defRPr>
            </a:lvl1pPr>
          </a:lstStyle>
          <a:p>
            <a:pPr lvl="0"/>
            <a:r>
              <a:rPr lang="en-US"/>
              <a:t>Questions?</a:t>
            </a:r>
          </a:p>
        </p:txBody>
      </p:sp>
      <p:sp>
        <p:nvSpPr>
          <p:cNvPr id="10" name="Text Placeholder 26">
            <a:extLst>
              <a:ext uri="{FF2B5EF4-FFF2-40B4-BE49-F238E27FC236}">
                <a16:creationId xmlns:a16="http://schemas.microsoft.com/office/drawing/2014/main" id="{EC660D15-2C13-C2C6-3F55-F5E2928D004A}"/>
              </a:ext>
            </a:extLst>
          </p:cNvPr>
          <p:cNvSpPr>
            <a:spLocks noGrp="1"/>
          </p:cNvSpPr>
          <p:nvPr>
            <p:ph type="body" sz="quarter" idx="14"/>
          </p:nvPr>
        </p:nvSpPr>
        <p:spPr>
          <a:xfrm>
            <a:off x="3664913" y="1875692"/>
            <a:ext cx="5162564" cy="4483478"/>
          </a:xfrm>
          <a:prstGeom prst="rect">
            <a:avLst/>
          </a:prstGeom>
        </p:spPr>
        <p:txBody>
          <a:bodyPr>
            <a:no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3" name="Title 5">
            <a:extLst>
              <a:ext uri="{FF2B5EF4-FFF2-40B4-BE49-F238E27FC236}">
                <a16:creationId xmlns:a16="http://schemas.microsoft.com/office/drawing/2014/main" id="{6745EB9E-61BE-57FD-5FA4-A0E1F12A6A63}"/>
              </a:ext>
            </a:extLst>
          </p:cNvPr>
          <p:cNvSpPr>
            <a:spLocks noGrp="1"/>
          </p:cNvSpPr>
          <p:nvPr>
            <p:ph type="title"/>
          </p:nvPr>
        </p:nvSpPr>
        <p:spPr>
          <a:xfrm>
            <a:off x="3659065" y="346229"/>
            <a:ext cx="7617937"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300027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C4AECD68-38A7-1FA8-8C45-516F0CA5DF84}"/>
              </a:ext>
            </a:extLst>
          </p:cNvPr>
          <p:cNvSpPr>
            <a:spLocks noGrp="1"/>
          </p:cNvSpPr>
          <p:nvPr>
            <p:ph type="subTitle" idx="1" hasCustomPrompt="1"/>
          </p:nvPr>
        </p:nvSpPr>
        <p:spPr>
          <a:xfrm>
            <a:off x="3669323" y="3617098"/>
            <a:ext cx="7847486" cy="1972952"/>
          </a:xfrm>
          <a:prstGeom prst="rect">
            <a:avLst/>
          </a:prstGeom>
        </p:spPr>
        <p:txBody>
          <a:bodyPr anchor="t">
            <a:normAutofit/>
          </a:bodyPr>
          <a:lstStyle>
            <a:lvl1pPr marL="0" indent="0" algn="ctr">
              <a:buNone/>
              <a:defRPr sz="28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Provide contact information</a:t>
            </a:r>
          </a:p>
        </p:txBody>
      </p:sp>
      <p:cxnSp>
        <p:nvCxnSpPr>
          <p:cNvPr id="9" name="Line 14">
            <a:extLst>
              <a:ext uri="{FF2B5EF4-FFF2-40B4-BE49-F238E27FC236}">
                <a16:creationId xmlns:a16="http://schemas.microsoft.com/office/drawing/2014/main" id="{817F6F45-A45F-921F-8786-0E048178EE94}"/>
              </a:ext>
            </a:extLst>
          </p:cNvPr>
          <p:cNvCxnSpPr>
            <a:cxnSpLocks/>
          </p:cNvCxnSpPr>
          <p:nvPr userDrawn="1"/>
        </p:nvCxnSpPr>
        <p:spPr>
          <a:xfrm>
            <a:off x="3669323" y="3341168"/>
            <a:ext cx="784748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8C56A536-C04F-F718-96D3-3E5F4DE71775}"/>
              </a:ext>
            </a:extLst>
          </p:cNvPr>
          <p:cNvSpPr>
            <a:spLocks noGrp="1"/>
          </p:cNvSpPr>
          <p:nvPr>
            <p:ph type="title" hasCustomPrompt="1"/>
          </p:nvPr>
        </p:nvSpPr>
        <p:spPr>
          <a:xfrm>
            <a:off x="3669323" y="1888876"/>
            <a:ext cx="8085797" cy="1325563"/>
          </a:xfrm>
        </p:spPr>
        <p:txBody>
          <a:bodyPr wrap="none" anchor="b">
            <a:noAutofit/>
          </a:bodyPr>
          <a:lstStyle>
            <a:lvl1pPr algn="ctr">
              <a:defRPr sz="6600"/>
            </a:lvl1pPr>
          </a:lstStyle>
          <a:p>
            <a:r>
              <a:rPr lang="en-US"/>
              <a:t>Thank You</a:t>
            </a:r>
          </a:p>
        </p:txBody>
      </p:sp>
    </p:spTree>
    <p:extLst>
      <p:ext uri="{BB962C8B-B14F-4D97-AF65-F5344CB8AC3E}">
        <p14:creationId xmlns:p14="http://schemas.microsoft.com/office/powerpoint/2010/main" val="2468882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54701" y="228600"/>
            <a:ext cx="9042400" cy="960438"/>
          </a:xfrm>
        </p:spPr>
        <p:txBody>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ECEB07B-AAE5-4835-8DA6-A98CE31C6EA6}" type="slidenum">
              <a:rPr lang="en-US"/>
              <a:pPr/>
              <a:t>‹#›</a:t>
            </a:fld>
            <a:endParaRPr lang="en-US" dirty="0"/>
          </a:p>
        </p:txBody>
      </p:sp>
    </p:spTree>
    <p:extLst>
      <p:ext uri="{BB962C8B-B14F-4D97-AF65-F5344CB8AC3E}">
        <p14:creationId xmlns:p14="http://schemas.microsoft.com/office/powerpoint/2010/main" val="190998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221" y="162379"/>
            <a:ext cx="7021496" cy="1418711"/>
          </a:xfrm>
          <a:ln>
            <a:noFill/>
          </a:ln>
        </p:spPr>
        <p:txBody>
          <a:bodyPr anchor="t">
            <a:noAutofit/>
          </a:bodyPr>
          <a:lstStyle>
            <a:lvl1pPr>
              <a:defRPr sz="3600" b="1">
                <a:solidFill>
                  <a:schemeClr val="tx2"/>
                </a:solidFill>
              </a:defRPr>
            </a:lvl1pPr>
          </a:lstStyle>
          <a:p>
            <a:r>
              <a:rPr lang="en-US"/>
              <a:t>Click to edit Master title style</a:t>
            </a:r>
          </a:p>
        </p:txBody>
      </p:sp>
      <p:sp>
        <p:nvSpPr>
          <p:cNvPr id="27" name="Text Placeholder 26"/>
          <p:cNvSpPr>
            <a:spLocks noGrp="1"/>
          </p:cNvSpPr>
          <p:nvPr>
            <p:ph type="body" sz="quarter" idx="14"/>
          </p:nvPr>
        </p:nvSpPr>
        <p:spPr>
          <a:xfrm>
            <a:off x="577791" y="2235200"/>
            <a:ext cx="7932936"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descr="Type your alt text here in the description field."/>
          <p:cNvSpPr>
            <a:spLocks noGrp="1"/>
          </p:cNvSpPr>
          <p:nvPr>
            <p:ph type="pic" sz="quarter" idx="13"/>
          </p:nvPr>
        </p:nvSpPr>
        <p:spPr>
          <a:xfrm>
            <a:off x="9133551" y="2589742"/>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577791" y="6373719"/>
            <a:ext cx="2743200" cy="206104"/>
          </a:xfrm>
        </p:spPr>
        <p:txBody>
          <a:bodyPr/>
          <a:lstStyle/>
          <a:p>
            <a:fld id="{23623378-446C-497B-838C-B24E6FDDFE81}" type="datetime1">
              <a:rPr lang="en-US" smtClean="0"/>
              <a:t>1/6/2025</a:t>
            </a:fld>
            <a:endParaRPr lang="en-US" dirty="0"/>
          </a:p>
        </p:txBody>
      </p:sp>
      <p:sp>
        <p:nvSpPr>
          <p:cNvPr id="5" name="Footer Placeholder 4"/>
          <p:cNvSpPr>
            <a:spLocks noGrp="1"/>
          </p:cNvSpPr>
          <p:nvPr>
            <p:ph type="ftr" sz="quarter" idx="11"/>
          </p:nvPr>
        </p:nvSpPr>
        <p:spPr>
          <a:xfrm>
            <a:off x="3775970" y="6373719"/>
            <a:ext cx="4377431" cy="206104"/>
          </a:xfrm>
        </p:spPr>
        <p:txBody>
          <a:bodyPr/>
          <a:lstStyle/>
          <a:p>
            <a:endParaRPr lang="en-US" dirty="0"/>
          </a:p>
        </p:txBody>
      </p:sp>
      <p:sp>
        <p:nvSpPr>
          <p:cNvPr id="6" name="Slide Number Placeholder 5"/>
          <p:cNvSpPr>
            <a:spLocks noGrp="1"/>
          </p:cNvSpPr>
          <p:nvPr>
            <p:ph type="sldNum" sz="quarter" idx="12"/>
          </p:nvPr>
        </p:nvSpPr>
        <p:spPr>
          <a:xfrm>
            <a:off x="8610600" y="6373719"/>
            <a:ext cx="2743200" cy="206104"/>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64844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0255" y="2707637"/>
            <a:ext cx="8984984" cy="1855167"/>
          </a:xfrm>
        </p:spPr>
        <p:txBody>
          <a:bodyPr anchor="t">
            <a:noAutofit/>
          </a:bodyPr>
          <a:lstStyle>
            <a:lvl1pPr algn="l">
              <a:defRPr sz="50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230255" y="4909355"/>
            <a:ext cx="8984984" cy="1100447"/>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65333"/>
            <a:ext cx="2743200" cy="187367"/>
          </a:xfrm>
        </p:spPr>
        <p:txBody>
          <a:bodyPr/>
          <a:lstStyle/>
          <a:p>
            <a:fld id="{6C6F5874-E0A9-44EE-AB08-3A28A532A9A5}" type="datetime1">
              <a:rPr lang="en-US" smtClean="0"/>
              <a:t>1/6/2025</a:t>
            </a:fld>
            <a:endParaRPr lang="en-US" dirty="0"/>
          </a:p>
        </p:txBody>
      </p:sp>
      <p:sp>
        <p:nvSpPr>
          <p:cNvPr id="5" name="Footer Placeholder 4"/>
          <p:cNvSpPr>
            <a:spLocks noGrp="1"/>
          </p:cNvSpPr>
          <p:nvPr>
            <p:ph type="ftr" sz="quarter" idx="11"/>
          </p:nvPr>
        </p:nvSpPr>
        <p:spPr>
          <a:xfrm>
            <a:off x="4038600" y="6365333"/>
            <a:ext cx="4114800" cy="187367"/>
          </a:xfrm>
        </p:spPr>
        <p:txBody>
          <a:bodyPr/>
          <a:lstStyle/>
          <a:p>
            <a:endParaRPr lang="en-US" dirty="0"/>
          </a:p>
        </p:txBody>
      </p:sp>
      <p:sp>
        <p:nvSpPr>
          <p:cNvPr id="6" name="Slide Number Placeholder 5"/>
          <p:cNvSpPr>
            <a:spLocks noGrp="1"/>
          </p:cNvSpPr>
          <p:nvPr>
            <p:ph type="sldNum" sz="quarter" idx="12"/>
          </p:nvPr>
        </p:nvSpPr>
        <p:spPr>
          <a:xfrm>
            <a:off x="8610600" y="6365333"/>
            <a:ext cx="2743200" cy="187367"/>
          </a:xfrm>
        </p:spPr>
        <p:txBody>
          <a:bodyPr/>
          <a:lstStyle/>
          <a:p>
            <a:fld id="{3264D530-B60B-4A5A-91C0-C766C58A4783}" type="slidenum">
              <a:rPr lang="en-US" smtClean="0"/>
              <a:t>‹#›</a:t>
            </a:fld>
            <a:endParaRPr lang="en-US" dirty="0"/>
          </a:p>
        </p:txBody>
      </p:sp>
      <p:cxnSp>
        <p:nvCxnSpPr>
          <p:cNvPr id="15" name="Line 14"/>
          <p:cNvCxnSpPr/>
          <p:nvPr userDrawn="1"/>
        </p:nvCxnSpPr>
        <p:spPr>
          <a:xfrm>
            <a:off x="1230255" y="4776186"/>
            <a:ext cx="89849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758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2024109" y="493487"/>
            <a:ext cx="9242603" cy="1325563"/>
          </a:xfrm>
        </p:spPr>
        <p:txBody>
          <a:bodyPr anchor="t"/>
          <a:lstStyle>
            <a:lvl1pPr>
              <a:defRPr sz="3600" b="1">
                <a:solidFill>
                  <a:schemeClr val="tx2"/>
                </a:solidFill>
              </a:defRPr>
            </a:lvl1pPr>
          </a:lstStyle>
          <a:p>
            <a:r>
              <a:rPr lang="en-US"/>
              <a:t>Click to edit Master title style</a:t>
            </a:r>
          </a:p>
        </p:txBody>
      </p:sp>
      <p:sp>
        <p:nvSpPr>
          <p:cNvPr id="7" name="Chart Placeholder 6"/>
          <p:cNvSpPr>
            <a:spLocks noGrp="1"/>
          </p:cNvSpPr>
          <p:nvPr>
            <p:ph type="chart" sz="quarter" idx="13"/>
          </p:nvPr>
        </p:nvSpPr>
        <p:spPr>
          <a:xfrm>
            <a:off x="2024109" y="2166151"/>
            <a:ext cx="9242603" cy="4060027"/>
          </a:xfrm>
        </p:spPr>
        <p:txBody>
          <a:bodyPr anchor="ctr"/>
          <a:lstStyle>
            <a:lvl1pPr algn="ctr">
              <a:defRPr>
                <a:solidFill>
                  <a:schemeClr val="tx2"/>
                </a:solidFill>
              </a:defRPr>
            </a:lvl1pPr>
          </a:lstStyle>
          <a:p>
            <a:endParaRPr lang="en-US" dirty="0"/>
          </a:p>
        </p:txBody>
      </p:sp>
      <p:sp>
        <p:nvSpPr>
          <p:cNvPr id="3" name="Date Placeholder 2"/>
          <p:cNvSpPr>
            <a:spLocks noGrp="1"/>
          </p:cNvSpPr>
          <p:nvPr>
            <p:ph type="dt" sz="half" idx="10"/>
          </p:nvPr>
        </p:nvSpPr>
        <p:spPr>
          <a:xfrm>
            <a:off x="1207363" y="6364513"/>
            <a:ext cx="1692676" cy="170334"/>
          </a:xfrm>
        </p:spPr>
        <p:txBody>
          <a:bodyPr/>
          <a:lstStyle/>
          <a:p>
            <a:fld id="{E85607ED-8E83-49CF-B67F-464756B84873}" type="datetime1">
              <a:rPr lang="en-US" smtClean="0"/>
              <a:t>1/6/2025</a:t>
            </a:fld>
            <a:endParaRPr lang="en-US" dirty="0"/>
          </a:p>
        </p:txBody>
      </p:sp>
      <p:sp>
        <p:nvSpPr>
          <p:cNvPr id="4" name="Footer Placeholder 3"/>
          <p:cNvSpPr>
            <a:spLocks noGrp="1"/>
          </p:cNvSpPr>
          <p:nvPr>
            <p:ph type="ftr" sz="quarter" idx="11"/>
          </p:nvPr>
        </p:nvSpPr>
        <p:spPr>
          <a:xfrm>
            <a:off x="3184124" y="6364513"/>
            <a:ext cx="6285389" cy="170334"/>
          </a:xfrm>
        </p:spPr>
        <p:txBody>
          <a:bodyPr/>
          <a:lstStyle/>
          <a:p>
            <a:endParaRPr lang="en-US" dirty="0"/>
          </a:p>
        </p:txBody>
      </p:sp>
      <p:sp>
        <p:nvSpPr>
          <p:cNvPr id="5" name="Slide Number Placeholder 4"/>
          <p:cNvSpPr>
            <a:spLocks noGrp="1"/>
          </p:cNvSpPr>
          <p:nvPr>
            <p:ph type="sldNum" sz="quarter" idx="12"/>
          </p:nvPr>
        </p:nvSpPr>
        <p:spPr>
          <a:xfrm>
            <a:off x="9753600" y="6364513"/>
            <a:ext cx="1600200" cy="170334"/>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791939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1DC1-D1DB-4D7F-8A26-EE42EC6CD9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54C544-FA6F-4D5B-B28A-6D1E25118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1D8455-A01E-48FD-A67B-AC291673064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B1D84F8-411F-4590-BC7E-A4EEF5C360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F558EB-167E-4E6A-9855-030F54D280D2}"/>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79982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3C3E-C626-4A34-920A-07F5B085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21482-4878-41CD-A122-04E1580D43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F38C9-8694-47F9-B440-AAF222072F1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1707C1-E32D-4B71-AB6D-C240B3040A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B6B1E0-1CA0-4C66-BAEE-B1C6DDA5338A}"/>
              </a:ext>
            </a:extLst>
          </p:cNvPr>
          <p:cNvSpPr>
            <a:spLocks noGrp="1"/>
          </p:cNvSpPr>
          <p:nvPr>
            <p:ph type="sldNum" sz="quarter" idx="12"/>
          </p:nvPr>
        </p:nvSpPr>
        <p:spPr/>
        <p:txBody>
          <a:bodyPr/>
          <a:lstStyle/>
          <a:p>
            <a:fld id="{3D109FF3-1548-4CDB-B82B-70387ADEE53E}" type="slidenum">
              <a:rPr lang="en-US" smtClean="0"/>
              <a:pPr/>
              <a:t>‹#›</a:t>
            </a:fld>
            <a:endParaRPr lang="en-US" dirty="0"/>
          </a:p>
        </p:txBody>
      </p:sp>
      <p:cxnSp>
        <p:nvCxnSpPr>
          <p:cNvPr id="7" name="Line 9">
            <a:extLst>
              <a:ext uri="{FF2B5EF4-FFF2-40B4-BE49-F238E27FC236}">
                <a16:creationId xmlns:a16="http://schemas.microsoft.com/office/drawing/2014/main" id="{4B208B45-0375-4263-9353-D8585500AA6F}"/>
              </a:ext>
            </a:extLst>
          </p:cNvPr>
          <p:cNvCxnSpPr>
            <a:cxnSpLocks/>
          </p:cNvCxnSpPr>
          <p:nvPr userDrawn="1"/>
        </p:nvCxnSpPr>
        <p:spPr>
          <a:xfrm>
            <a:off x="3658963" y="1405963"/>
            <a:ext cx="8071660" cy="1246"/>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163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Placeholder 26"/>
          <p:cNvSpPr>
            <a:spLocks noGrp="1"/>
          </p:cNvSpPr>
          <p:nvPr>
            <p:ph type="body" sz="quarter" idx="14"/>
          </p:nvPr>
        </p:nvSpPr>
        <p:spPr>
          <a:xfrm>
            <a:off x="3664913" y="1875692"/>
            <a:ext cx="5162564" cy="4178879"/>
          </a:xfrm>
          <a:prstGeom prst="rect">
            <a:avLst/>
          </a:prstGeom>
        </p:spPr>
        <p:txBody>
          <a:bodyPr>
            <a:no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descr="Type your alt text here in the description field."/>
          <p:cNvSpPr>
            <a:spLocks noGrp="1"/>
          </p:cNvSpPr>
          <p:nvPr>
            <p:ph type="pic" sz="quarter" idx="13"/>
          </p:nvPr>
        </p:nvSpPr>
        <p:spPr>
          <a:xfrm>
            <a:off x="9176273" y="1875692"/>
            <a:ext cx="2576108" cy="4178878"/>
          </a:xfrm>
          <a:prstGeom prst="rect">
            <a:avLst/>
          </a:prstGeo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6" name="Title 5">
            <a:extLst>
              <a:ext uri="{FF2B5EF4-FFF2-40B4-BE49-F238E27FC236}">
                <a16:creationId xmlns:a16="http://schemas.microsoft.com/office/drawing/2014/main" id="{F02C333A-A713-7683-BE2D-437AAE60D7C6}"/>
              </a:ext>
            </a:extLst>
          </p:cNvPr>
          <p:cNvSpPr>
            <a:spLocks noGrp="1"/>
          </p:cNvSpPr>
          <p:nvPr>
            <p:ph type="title"/>
          </p:nvPr>
        </p:nvSpPr>
        <p:spPr>
          <a:xfrm>
            <a:off x="3659065" y="346229"/>
            <a:ext cx="7617937" cy="799643"/>
          </a:xfrm>
          <a:prstGeom prst="rect">
            <a:avLst/>
          </a:prstGeom>
        </p:spPr>
        <p:txBody>
          <a:bodyPr wrap="none" anchor="b" anchorCtr="0">
            <a:noAutofit/>
          </a:bodyPr>
          <a:lstStyle>
            <a:lvl1pPr>
              <a:defRPr sz="4000"/>
            </a:lvl1pPr>
          </a:lstStyle>
          <a:p>
            <a:r>
              <a:rPr lang="en-US"/>
              <a:t>Click to edit Master title style</a:t>
            </a:r>
          </a:p>
        </p:txBody>
      </p:sp>
      <p:sp>
        <p:nvSpPr>
          <p:cNvPr id="2" name="Date Placeholder 1">
            <a:extLst>
              <a:ext uri="{FF2B5EF4-FFF2-40B4-BE49-F238E27FC236}">
                <a16:creationId xmlns:a16="http://schemas.microsoft.com/office/drawing/2014/main" id="{3CDF8152-E81A-A4F6-60FE-27347AC1ADB0}"/>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D604580E-6FD1-E34F-CA19-7B02C551C009}"/>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C9AC5877-A1F8-A4A7-74A6-6A1AE44F6332}"/>
              </a:ext>
            </a:extLst>
          </p:cNvPr>
          <p:cNvSpPr>
            <a:spLocks noGrp="1"/>
          </p:cNvSpPr>
          <p:nvPr>
            <p:ph type="sldNum" sz="quarter" idx="17"/>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305809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401A-4BBD-43FA-9625-8F4FEC218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DAFBC9-5927-46A2-A990-FA50A1FA25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F9B1CB-19F4-439C-A328-3D538FB7BEA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3A80585-DD43-4D56-861B-15CBE533F4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F57845-4536-4FC5-8F41-7DD2A90F21B0}"/>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22164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46FF-7E96-4550-96C1-08CEDC5401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269589-F66F-4A4A-AF91-30EADAA5F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991F88-EE82-4401-85E9-BA14FDB85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352291-CA16-4513-84AB-C7224FF2C79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9BC4EB1-6281-4871-99FA-0A097F9579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BA6AB3-A21E-4A9F-8FBF-6B2F27AA2FD6}"/>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252698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B38E-DE06-4EF7-B984-041DD65C8B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6514D5-4A79-4A95-B171-06183AA5B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F322F4-8868-4D81-8B03-6AD1E2AF43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78E930-8AF6-4122-B470-A46B15040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82845E-5779-4DB4-BB95-40320C9E6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2009A-CA4F-431D-A031-D05658F975D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232C632E-C1E9-409D-860D-D92AFFE23F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9B40E8-48F0-47F0-8DC3-6A4BAE6B2B64}"/>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306798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9ED4-6FB8-43BF-8042-6C0F560A0E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DB66B4-EAB4-49F1-9471-5A7E13B6C30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2089F85C-C41A-429A-99A2-4D86AE7EC7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DFD795-CBF2-4A19-BAFB-91F2D32BA28C}"/>
              </a:ext>
            </a:extLst>
          </p:cNvPr>
          <p:cNvSpPr>
            <a:spLocks noGrp="1"/>
          </p:cNvSpPr>
          <p:nvPr>
            <p:ph type="sldNum" sz="quarter" idx="12"/>
          </p:nvPr>
        </p:nvSpPr>
        <p:spPr/>
        <p:txBody>
          <a:bodyPr/>
          <a:lstStyle/>
          <a:p>
            <a:fld id="{CECEB07B-AAE5-4835-8DA6-A98CE31C6EA6}" type="slidenum">
              <a:rPr lang="en-US" smtClean="0"/>
              <a:pPr/>
              <a:t>‹#›</a:t>
            </a:fld>
            <a:endParaRPr lang="en-US" dirty="0"/>
          </a:p>
        </p:txBody>
      </p:sp>
    </p:spTree>
    <p:extLst>
      <p:ext uri="{BB962C8B-B14F-4D97-AF65-F5344CB8AC3E}">
        <p14:creationId xmlns:p14="http://schemas.microsoft.com/office/powerpoint/2010/main" val="641381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E0E3D4-1733-4E35-898D-872597D6B5F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489EAE3-6AB6-4433-8AB2-F3212D90BE3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DE6678D-E31A-4610-9AD9-2C29B052413D}"/>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654728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82CC-1083-490D-A0B5-CFF29DECA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1C80DD-D9E3-4FB4-95E3-966D6A397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BE9E6-5931-46B9-BDF6-AB19FB702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FE9B3-9B0B-46E7-84AF-C73461E7B47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76A2690-1A66-4B20-B43F-3FE928D8B3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E60E87-2618-4D4A-B9A2-8CF2F197AB12}"/>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865003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2AE0-F090-4822-8C3D-3B556D26D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9362CA-C2CF-4C17-87EE-20D3A0450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D876CA-A494-4FD9-952F-026D7B4A0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9B445-A062-4888-A1ED-438E32ED6B1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E76D980-9246-4458-B9AB-201B7305C3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E5A25F-A948-47A3-8AB9-681B2A2BEB84}"/>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244132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9F6C-C406-4D39-9A0D-CB70E81AD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01A53C-D2CD-4E58-A659-1656B096A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89778-12CC-494A-AB82-DBABFCA06D5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74F3DA9-EE33-44BF-B13A-09CAA69EDF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3F3F93-E78B-4790-8792-71EA8954EABF}"/>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480843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E13D9C-D0F2-4313-BE08-C31203FE7D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F0EF6A-0528-4BE1-B65B-0AE0DDF15A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6B1FC-881C-4F49-A369-7D7386A34A3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8DE7DA7-BB5C-4582-A79D-BFA29E4649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8BC6BF-4364-4356-BD48-8FEAEA430494}"/>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407574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6070" y="3617097"/>
            <a:ext cx="7992589" cy="2425887"/>
          </a:xfrm>
          <a:prstGeom prst="rect">
            <a:avLst/>
          </a:prstGeom>
        </p:spPr>
        <p:txBody>
          <a:bodyPr anchor="t"/>
          <a:lstStyle>
            <a:lvl1pPr marL="0" indent="0" algn="ctr">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15" name="Line 14"/>
          <p:cNvCxnSpPr>
            <a:cxnSpLocks/>
          </p:cNvCxnSpPr>
          <p:nvPr userDrawn="1"/>
        </p:nvCxnSpPr>
        <p:spPr>
          <a:xfrm>
            <a:off x="3788124" y="3341168"/>
            <a:ext cx="771483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5ECFB4D-C36E-9517-B690-F7C858F31525}"/>
              </a:ext>
            </a:extLst>
          </p:cNvPr>
          <p:cNvSpPr>
            <a:spLocks noGrp="1"/>
          </p:cNvSpPr>
          <p:nvPr>
            <p:ph type="title"/>
          </p:nvPr>
        </p:nvSpPr>
        <p:spPr>
          <a:xfrm>
            <a:off x="3656071" y="1769608"/>
            <a:ext cx="7992589" cy="1325563"/>
          </a:xfrm>
        </p:spPr>
        <p:txBody>
          <a:bodyPr wrap="none" anchor="b">
            <a:noAutofit/>
          </a:bodyPr>
          <a:lstStyle>
            <a:lvl1pPr algn="ctr">
              <a:defRPr sz="5400"/>
            </a:lvl1pPr>
          </a:lstStyle>
          <a:p>
            <a:r>
              <a:rPr lang="en-US"/>
              <a:t>Click to edit Master title</a:t>
            </a:r>
          </a:p>
        </p:txBody>
      </p:sp>
    </p:spTree>
    <p:extLst>
      <p:ext uri="{BB962C8B-B14F-4D97-AF65-F5344CB8AC3E}">
        <p14:creationId xmlns:p14="http://schemas.microsoft.com/office/powerpoint/2010/main" val="174353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descr="Type your alt text here in the description field."/>
          <p:cNvSpPr>
            <a:spLocks noGrp="1"/>
          </p:cNvSpPr>
          <p:nvPr>
            <p:ph sz="half" idx="1"/>
          </p:nvPr>
        </p:nvSpPr>
        <p:spPr>
          <a:xfrm>
            <a:off x="3659065" y="1677881"/>
            <a:ext cx="8082192" cy="4493271"/>
          </a:xfrm>
          <a:prstGeom prst="rect">
            <a:avLst/>
          </a:prstGeom>
        </p:spPr>
        <p:txBody>
          <a:bodyPr>
            <a:no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cxnSp>
        <p:nvCxnSpPr>
          <p:cNvPr id="10" name="Line 9"/>
          <p:cNvCxnSpPr>
            <a:cxnSpLocks/>
          </p:cNvCxnSpPr>
          <p:nvPr userDrawn="1"/>
        </p:nvCxnSpPr>
        <p:spPr>
          <a:xfrm>
            <a:off x="3658963" y="1405963"/>
            <a:ext cx="8071660" cy="1246"/>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5" name="Title 5">
            <a:extLst>
              <a:ext uri="{FF2B5EF4-FFF2-40B4-BE49-F238E27FC236}">
                <a16:creationId xmlns:a16="http://schemas.microsoft.com/office/drawing/2014/main" id="{72D0C867-DA0F-1E44-6DDF-81173EA84F5B}"/>
              </a:ext>
            </a:extLst>
          </p:cNvPr>
          <p:cNvSpPr>
            <a:spLocks noGrp="1"/>
          </p:cNvSpPr>
          <p:nvPr>
            <p:ph type="title"/>
          </p:nvPr>
        </p:nvSpPr>
        <p:spPr>
          <a:xfrm>
            <a:off x="3659065" y="346229"/>
            <a:ext cx="7617937" cy="799643"/>
          </a:xfrm>
          <a:prstGeom prst="rect">
            <a:avLst/>
          </a:prstGeom>
        </p:spPr>
        <p:txBody>
          <a:bodyPr wrap="none" anchor="b" anchorCtr="0">
            <a:noAutofit/>
          </a:bodyPr>
          <a:lstStyle>
            <a:lvl1pPr>
              <a:defRPr sz="4000"/>
            </a:lvl1pPr>
          </a:lstStyle>
          <a:p>
            <a:r>
              <a:rPr lang="en-US"/>
              <a:t>Click to edit Master title style</a:t>
            </a:r>
          </a:p>
        </p:txBody>
      </p:sp>
      <p:sp>
        <p:nvSpPr>
          <p:cNvPr id="2" name="Date Placeholder 1">
            <a:extLst>
              <a:ext uri="{FF2B5EF4-FFF2-40B4-BE49-F238E27FC236}">
                <a16:creationId xmlns:a16="http://schemas.microsoft.com/office/drawing/2014/main" id="{397B4BD8-184B-EC37-0BB1-1AB64E357E1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F5667D0-F3EE-F4DB-6FCB-C0511B9F39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3C8B45-CD3C-2CE2-339D-D94BC49B10C8}"/>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14485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w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descr="Type your alt text here in the description field."/>
          <p:cNvSpPr>
            <a:spLocks noGrp="1"/>
          </p:cNvSpPr>
          <p:nvPr>
            <p:ph sz="half" idx="1"/>
          </p:nvPr>
        </p:nvSpPr>
        <p:spPr>
          <a:xfrm>
            <a:off x="2039816" y="1677881"/>
            <a:ext cx="9701442" cy="4493271"/>
          </a:xfrm>
          <a:prstGeom prst="rect">
            <a:avLst/>
          </a:prstGeom>
        </p:spPr>
        <p:txBody>
          <a:bodyPr>
            <a:no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cxnSp>
        <p:nvCxnSpPr>
          <p:cNvPr id="10" name="Line 9"/>
          <p:cNvCxnSpPr>
            <a:cxnSpLocks/>
          </p:cNvCxnSpPr>
          <p:nvPr userDrawn="1"/>
        </p:nvCxnSpPr>
        <p:spPr>
          <a:xfrm>
            <a:off x="2039816" y="1407209"/>
            <a:ext cx="969080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5" name="Title 5">
            <a:extLst>
              <a:ext uri="{FF2B5EF4-FFF2-40B4-BE49-F238E27FC236}">
                <a16:creationId xmlns:a16="http://schemas.microsoft.com/office/drawing/2014/main" id="{72D0C867-DA0F-1E44-6DDF-81173EA84F5B}"/>
              </a:ext>
            </a:extLst>
          </p:cNvPr>
          <p:cNvSpPr>
            <a:spLocks noGrp="1"/>
          </p:cNvSpPr>
          <p:nvPr>
            <p:ph type="title"/>
          </p:nvPr>
        </p:nvSpPr>
        <p:spPr>
          <a:xfrm>
            <a:off x="2039817" y="346229"/>
            <a:ext cx="9690806" cy="799643"/>
          </a:xfrm>
          <a:prstGeom prst="rect">
            <a:avLst/>
          </a:prstGeom>
        </p:spPr>
        <p:txBody>
          <a:bodyPr wrap="square" anchor="b" anchorCtr="0">
            <a:noAutofit/>
          </a:bodyPr>
          <a:lstStyle>
            <a:lvl1pPr>
              <a:defRPr sz="4000"/>
            </a:lvl1pPr>
          </a:lstStyle>
          <a:p>
            <a:r>
              <a:rPr lang="en-US"/>
              <a:t>Click to edit Master title style</a:t>
            </a:r>
          </a:p>
        </p:txBody>
      </p:sp>
      <p:sp>
        <p:nvSpPr>
          <p:cNvPr id="7" name="Date Placeholder 6">
            <a:extLst>
              <a:ext uri="{FF2B5EF4-FFF2-40B4-BE49-F238E27FC236}">
                <a16:creationId xmlns:a16="http://schemas.microsoft.com/office/drawing/2014/main" id="{1AF033E4-1256-A01D-379C-7DCF7B920F2E}"/>
              </a:ext>
            </a:extLst>
          </p:cNvPr>
          <p:cNvSpPr>
            <a:spLocks noGrp="1"/>
          </p:cNvSpPr>
          <p:nvPr>
            <p:ph type="dt" sz="half" idx="10"/>
          </p:nvPr>
        </p:nvSpPr>
        <p:spPr>
          <a:xfrm>
            <a:off x="2039816" y="6356353"/>
            <a:ext cx="1166446" cy="365125"/>
          </a:xfrm>
        </p:spPr>
        <p:txBody>
          <a:bodyPr/>
          <a:lstStyle/>
          <a:p>
            <a:endParaRPr lang="en-US" dirty="0"/>
          </a:p>
        </p:txBody>
      </p:sp>
      <p:sp>
        <p:nvSpPr>
          <p:cNvPr id="12" name="Footer Placeholder 11">
            <a:extLst>
              <a:ext uri="{FF2B5EF4-FFF2-40B4-BE49-F238E27FC236}">
                <a16:creationId xmlns:a16="http://schemas.microsoft.com/office/drawing/2014/main" id="{ADE457CA-E664-FCEE-EC88-6A284499A241}"/>
              </a:ext>
            </a:extLst>
          </p:cNvPr>
          <p:cNvSpPr>
            <a:spLocks noGrp="1"/>
          </p:cNvSpPr>
          <p:nvPr>
            <p:ph type="ftr" sz="quarter" idx="11"/>
          </p:nvPr>
        </p:nvSpPr>
        <p:spPr>
          <a:xfrm>
            <a:off x="4824044" y="6356353"/>
            <a:ext cx="4589585" cy="365125"/>
          </a:xfrm>
        </p:spPr>
        <p:txBody>
          <a:bodyPr/>
          <a:lstStyle/>
          <a:p>
            <a:endParaRPr lang="en-US" dirty="0"/>
          </a:p>
        </p:txBody>
      </p:sp>
      <p:sp>
        <p:nvSpPr>
          <p:cNvPr id="13" name="Slide Number Placeholder 12">
            <a:extLst>
              <a:ext uri="{FF2B5EF4-FFF2-40B4-BE49-F238E27FC236}">
                <a16:creationId xmlns:a16="http://schemas.microsoft.com/office/drawing/2014/main" id="{F452C322-C3DA-392C-7A21-9D61287D40A2}"/>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54443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39816" y="1551074"/>
            <a:ext cx="9812216" cy="549117"/>
          </a:xfrm>
          <a:prstGeom prst="rect">
            <a:avLst/>
          </a:prstGeom>
        </p:spPr>
        <p:txBody>
          <a:bodyPr>
            <a:noAutofit/>
          </a:bodyPr>
          <a:lstStyle>
            <a:lvl1pPr marL="0" indent="0">
              <a:buNone/>
              <a:defRPr sz="3200" b="1">
                <a:solidFill>
                  <a:schemeClr val="accent5"/>
                </a:solidFill>
                <a:latin typeface="Calibri" panose="020F0502020204030204" pitchFamily="34" charset="0"/>
                <a:cs typeface="Calibri" panose="020F0502020204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subtitle</a:t>
            </a:r>
          </a:p>
        </p:txBody>
      </p:sp>
      <p:sp>
        <p:nvSpPr>
          <p:cNvPr id="14" name="Text Placeholder 2"/>
          <p:cNvSpPr>
            <a:spLocks noGrp="1"/>
          </p:cNvSpPr>
          <p:nvPr>
            <p:ph type="body" idx="13" hasCustomPrompt="1"/>
          </p:nvPr>
        </p:nvSpPr>
        <p:spPr>
          <a:xfrm>
            <a:off x="2039815" y="2223450"/>
            <a:ext cx="9812216" cy="3366503"/>
          </a:xfrm>
          <a:prstGeom prst="rect">
            <a:avLst/>
          </a:prstGeom>
          <a:noFill/>
        </p:spPr>
        <p:txBody>
          <a:bodyPr wrap="square">
            <a:no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lvl="0"/>
            <a:endParaRPr lang="en-US"/>
          </a:p>
        </p:txBody>
      </p:sp>
      <p:cxnSp>
        <p:nvCxnSpPr>
          <p:cNvPr id="16" name="Line 15"/>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5" name="Title 5">
            <a:extLst>
              <a:ext uri="{FF2B5EF4-FFF2-40B4-BE49-F238E27FC236}">
                <a16:creationId xmlns:a16="http://schemas.microsoft.com/office/drawing/2014/main" id="{D76DF342-FBBA-C3CA-FC08-1F13CC989A37}"/>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
        <p:nvSpPr>
          <p:cNvPr id="2" name="Date Placeholder 2">
            <a:extLst>
              <a:ext uri="{FF2B5EF4-FFF2-40B4-BE49-F238E27FC236}">
                <a16:creationId xmlns:a16="http://schemas.microsoft.com/office/drawing/2014/main" id="{E4EF2066-6CE8-91E8-D3CB-08E6425A0038}"/>
              </a:ext>
            </a:extLst>
          </p:cNvPr>
          <p:cNvSpPr>
            <a:spLocks noGrp="1"/>
          </p:cNvSpPr>
          <p:nvPr>
            <p:ph type="dt" sz="half" idx="14"/>
          </p:nvPr>
        </p:nvSpPr>
        <p:spPr>
          <a:xfrm>
            <a:off x="2039511" y="6356353"/>
            <a:ext cx="1166446" cy="365125"/>
          </a:xfrm>
        </p:spPr>
        <p:txBody>
          <a:bodyPr/>
          <a:lstStyle>
            <a:lvl1pPr>
              <a:defRPr b="1">
                <a:solidFill>
                  <a:srgbClr val="0B2C7E"/>
                </a:solidFill>
              </a:defRPr>
            </a:lvl1pPr>
          </a:lstStyle>
          <a:p>
            <a:endParaRPr lang="en-US" dirty="0"/>
          </a:p>
        </p:txBody>
      </p:sp>
      <p:sp>
        <p:nvSpPr>
          <p:cNvPr id="4" name="Footer Placeholder 4">
            <a:extLst>
              <a:ext uri="{FF2B5EF4-FFF2-40B4-BE49-F238E27FC236}">
                <a16:creationId xmlns:a16="http://schemas.microsoft.com/office/drawing/2014/main" id="{5C0E824E-48F2-8FE4-3A2E-BCEF5813FE0D}"/>
              </a:ext>
            </a:extLst>
          </p:cNvPr>
          <p:cNvSpPr>
            <a:spLocks noGrp="1"/>
          </p:cNvSpPr>
          <p:nvPr>
            <p:ph type="ftr" sz="quarter" idx="15"/>
          </p:nvPr>
        </p:nvSpPr>
        <p:spPr>
          <a:xfrm>
            <a:off x="3205957" y="6356353"/>
            <a:ext cx="3813408" cy="365125"/>
          </a:xfrm>
        </p:spPr>
        <p:txBody>
          <a:bodyPr/>
          <a:lstStyle>
            <a:lvl1pPr>
              <a:defRPr b="1">
                <a:solidFill>
                  <a:srgbClr val="0B2C7E"/>
                </a:solidFill>
              </a:defRPr>
            </a:lvl1pPr>
          </a:lstStyle>
          <a:p>
            <a:endParaRPr lang="en-US" dirty="0"/>
          </a:p>
        </p:txBody>
      </p:sp>
      <p:sp>
        <p:nvSpPr>
          <p:cNvPr id="6" name="Slide Number Placeholder 5">
            <a:extLst>
              <a:ext uri="{FF2B5EF4-FFF2-40B4-BE49-F238E27FC236}">
                <a16:creationId xmlns:a16="http://schemas.microsoft.com/office/drawing/2014/main" id="{68FE7CDA-1EC5-26E5-4BCE-474A6006ED9B}"/>
              </a:ext>
            </a:extLst>
          </p:cNvPr>
          <p:cNvSpPr>
            <a:spLocks noGrp="1"/>
          </p:cNvSpPr>
          <p:nvPr>
            <p:ph type="sldNum" sz="quarter" idx="16"/>
          </p:nvPr>
        </p:nvSpPr>
        <p:spPr>
          <a:xfrm>
            <a:off x="7019365" y="6356353"/>
            <a:ext cx="890273" cy="365125"/>
          </a:xfrm>
        </p:spPr>
        <p:txBody>
          <a:bodyPr/>
          <a:lstStyle>
            <a:lvl1pPr>
              <a:defRPr b="1">
                <a:solidFill>
                  <a:srgbClr val="0B2C7E"/>
                </a:solidFill>
              </a:defRPr>
            </a:lvl1pPr>
          </a:lstStyle>
          <a:p>
            <a:r>
              <a:rPr lang="en-US" dirty="0"/>
              <a:t>Page </a:t>
            </a:r>
            <a:fld id="{3D109FF3-1548-4CDB-B82B-70387ADEE53E}" type="slidenum">
              <a:rPr lang="en-US" smtClean="0"/>
              <a:pPr/>
              <a:t>‹#›</a:t>
            </a:fld>
            <a:endParaRPr lang="en-US" dirty="0"/>
          </a:p>
        </p:txBody>
      </p:sp>
    </p:spTree>
    <p:extLst>
      <p:ext uri="{BB962C8B-B14F-4D97-AF65-F5344CB8AC3E}">
        <p14:creationId xmlns:p14="http://schemas.microsoft.com/office/powerpoint/2010/main" val="3631486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ulleted List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39816" y="1551074"/>
            <a:ext cx="9812216" cy="549117"/>
          </a:xfrm>
          <a:prstGeom prst="rect">
            <a:avLst/>
          </a:prstGeom>
        </p:spPr>
        <p:txBody>
          <a:bodyPr>
            <a:noAutofit/>
          </a:bodyPr>
          <a:lstStyle>
            <a:lvl1pPr marL="0" indent="0">
              <a:buNone/>
              <a:defRPr sz="3200" b="1">
                <a:solidFill>
                  <a:schemeClr val="accent5"/>
                </a:solidFill>
                <a:latin typeface="Calibri" panose="020F0502020204030204" pitchFamily="34" charset="0"/>
                <a:cs typeface="Calibri" panose="020F0502020204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subtitle</a:t>
            </a:r>
          </a:p>
        </p:txBody>
      </p:sp>
      <p:sp>
        <p:nvSpPr>
          <p:cNvPr id="14" name="Text Placeholder 2"/>
          <p:cNvSpPr>
            <a:spLocks noGrp="1"/>
          </p:cNvSpPr>
          <p:nvPr>
            <p:ph type="body" idx="13" hasCustomPrompt="1"/>
          </p:nvPr>
        </p:nvSpPr>
        <p:spPr>
          <a:xfrm>
            <a:off x="2039815" y="2223450"/>
            <a:ext cx="9812216" cy="3366503"/>
          </a:xfrm>
          <a:prstGeom prst="rect">
            <a:avLst/>
          </a:prstGeom>
          <a:noFill/>
        </p:spPr>
        <p:txBody>
          <a:bodyPr wrap="square">
            <a:no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lvl="0"/>
            <a:endParaRPr lang="en-US"/>
          </a:p>
        </p:txBody>
      </p:sp>
      <p:cxnSp>
        <p:nvCxnSpPr>
          <p:cNvPr id="16" name="Line 15"/>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8" name="Text Placeholder 7">
            <a:extLst>
              <a:ext uri="{FF2B5EF4-FFF2-40B4-BE49-F238E27FC236}">
                <a16:creationId xmlns:a16="http://schemas.microsoft.com/office/drawing/2014/main" id="{10678B00-FB1A-D9C3-C4DF-BDF1EA009835}"/>
              </a:ext>
            </a:extLst>
          </p:cNvPr>
          <p:cNvSpPr>
            <a:spLocks noGrp="1"/>
          </p:cNvSpPr>
          <p:nvPr>
            <p:ph type="body" sz="quarter" idx="14" hasCustomPrompt="1"/>
          </p:nvPr>
        </p:nvSpPr>
        <p:spPr>
          <a:xfrm>
            <a:off x="2039510" y="6147227"/>
            <a:ext cx="6265393" cy="546435"/>
          </a:xfrm>
          <a:prstGeom prst="rect">
            <a:avLst/>
          </a:prstGeom>
        </p:spPr>
        <p:txBody>
          <a:bodyPr/>
          <a:lstStyle>
            <a:lvl1pPr marL="0" indent="0">
              <a:buNone/>
              <a:defRPr b="1">
                <a:solidFill>
                  <a:srgbClr val="0B2C7E"/>
                </a:solidFill>
              </a:defRPr>
            </a:lvl1pPr>
          </a:lstStyle>
          <a:p>
            <a:r>
              <a:rPr lang="en-US" sz="2400"/>
              <a:t>Click to edit section title</a:t>
            </a:r>
          </a:p>
        </p:txBody>
      </p:sp>
      <p:sp>
        <p:nvSpPr>
          <p:cNvPr id="5" name="Title 5">
            <a:extLst>
              <a:ext uri="{FF2B5EF4-FFF2-40B4-BE49-F238E27FC236}">
                <a16:creationId xmlns:a16="http://schemas.microsoft.com/office/drawing/2014/main" id="{D76DF342-FBBA-C3CA-FC08-1F13CC989A37}"/>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1854149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C4AECD68-38A7-1FA8-8C45-516F0CA5DF84}"/>
              </a:ext>
            </a:extLst>
          </p:cNvPr>
          <p:cNvSpPr>
            <a:spLocks noGrp="1"/>
          </p:cNvSpPr>
          <p:nvPr>
            <p:ph type="subTitle" idx="1" hasCustomPrompt="1"/>
          </p:nvPr>
        </p:nvSpPr>
        <p:spPr>
          <a:xfrm>
            <a:off x="3669323" y="3617098"/>
            <a:ext cx="7847486" cy="1972952"/>
          </a:xfrm>
          <a:prstGeom prst="rect">
            <a:avLst/>
          </a:prstGeom>
        </p:spPr>
        <p:txBody>
          <a:bodyPr anchor="t">
            <a:normAutofit/>
          </a:bodyPr>
          <a:lstStyle>
            <a:lvl1pPr marL="0" indent="0" algn="ctr">
              <a:buNone/>
              <a:defRPr sz="28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Provide contact information</a:t>
            </a:r>
          </a:p>
        </p:txBody>
      </p:sp>
      <p:cxnSp>
        <p:nvCxnSpPr>
          <p:cNvPr id="9" name="Line 14">
            <a:extLst>
              <a:ext uri="{FF2B5EF4-FFF2-40B4-BE49-F238E27FC236}">
                <a16:creationId xmlns:a16="http://schemas.microsoft.com/office/drawing/2014/main" id="{817F6F45-A45F-921F-8786-0E048178EE94}"/>
              </a:ext>
            </a:extLst>
          </p:cNvPr>
          <p:cNvCxnSpPr>
            <a:cxnSpLocks/>
          </p:cNvCxnSpPr>
          <p:nvPr userDrawn="1"/>
        </p:nvCxnSpPr>
        <p:spPr>
          <a:xfrm>
            <a:off x="3669323" y="3341168"/>
            <a:ext cx="784748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8C56A536-C04F-F718-96D3-3E5F4DE71775}"/>
              </a:ext>
            </a:extLst>
          </p:cNvPr>
          <p:cNvSpPr>
            <a:spLocks noGrp="1"/>
          </p:cNvSpPr>
          <p:nvPr>
            <p:ph type="title" hasCustomPrompt="1"/>
          </p:nvPr>
        </p:nvSpPr>
        <p:spPr>
          <a:xfrm>
            <a:off x="3669323" y="1888876"/>
            <a:ext cx="8085797" cy="1325563"/>
          </a:xfrm>
        </p:spPr>
        <p:txBody>
          <a:bodyPr wrap="none" anchor="b">
            <a:noAutofit/>
          </a:bodyPr>
          <a:lstStyle>
            <a:lvl1pPr algn="ctr">
              <a:defRPr sz="6600"/>
            </a:lvl1pPr>
          </a:lstStyle>
          <a:p>
            <a:r>
              <a:rPr lang="en-US"/>
              <a:t>Thank You</a:t>
            </a:r>
          </a:p>
        </p:txBody>
      </p:sp>
    </p:spTree>
    <p:extLst>
      <p:ext uri="{BB962C8B-B14F-4D97-AF65-F5344CB8AC3E}">
        <p14:creationId xmlns:p14="http://schemas.microsoft.com/office/powerpoint/2010/main" val="2263506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lumn Content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5" descr="Type your alt text here in the description field."/>
          <p:cNvSpPr>
            <a:spLocks noGrp="1"/>
          </p:cNvSpPr>
          <p:nvPr>
            <p:ph sz="quarter" idx="15"/>
          </p:nvPr>
        </p:nvSpPr>
        <p:spPr>
          <a:xfrm>
            <a:off x="2039509" y="1668980"/>
            <a:ext cx="4748565" cy="39209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descr="Type your alt text here in the description field."/>
          <p:cNvSpPr>
            <a:spLocks noGrp="1"/>
          </p:cNvSpPr>
          <p:nvPr>
            <p:ph sz="quarter" idx="14"/>
          </p:nvPr>
        </p:nvSpPr>
        <p:spPr>
          <a:xfrm>
            <a:off x="7110846" y="1669003"/>
            <a:ext cx="4748565" cy="39169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28D1CC3F-B441-95C8-E800-2339B9A0E195}"/>
              </a:ext>
            </a:extLst>
          </p:cNvPr>
          <p:cNvSpPr>
            <a:spLocks noGrp="1"/>
          </p:cNvSpPr>
          <p:nvPr>
            <p:ph type="body" sz="quarter" idx="16" hasCustomPrompt="1"/>
          </p:nvPr>
        </p:nvSpPr>
        <p:spPr>
          <a:xfrm>
            <a:off x="2039510" y="6147227"/>
            <a:ext cx="6265393" cy="546435"/>
          </a:xfrm>
          <a:prstGeom prst="rect">
            <a:avLst/>
          </a:prstGeom>
        </p:spPr>
        <p:txBody>
          <a:bodyPr/>
          <a:lstStyle>
            <a:lvl1pPr marL="0" indent="0">
              <a:buNone/>
              <a:defRPr b="1">
                <a:solidFill>
                  <a:srgbClr val="0B2C7E"/>
                </a:solidFill>
              </a:defRPr>
            </a:lvl1pPr>
          </a:lstStyle>
          <a:p>
            <a:r>
              <a:rPr lang="en-US" sz="2400"/>
              <a:t>Click to edit section title</a:t>
            </a:r>
          </a:p>
        </p:txBody>
      </p:sp>
      <p:cxnSp>
        <p:nvCxnSpPr>
          <p:cNvPr id="10" name="Line 15">
            <a:extLst>
              <a:ext uri="{FF2B5EF4-FFF2-40B4-BE49-F238E27FC236}">
                <a16:creationId xmlns:a16="http://schemas.microsoft.com/office/drawing/2014/main" id="{A03BD0F6-9F02-FE5B-6E3A-1B0B2184C85F}"/>
              </a:ext>
            </a:extLst>
          </p:cNvPr>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4" name="Title 5">
            <a:extLst>
              <a:ext uri="{FF2B5EF4-FFF2-40B4-BE49-F238E27FC236}">
                <a16:creationId xmlns:a16="http://schemas.microsoft.com/office/drawing/2014/main" id="{85246506-F726-BC3D-8ADD-6B529D85A0C5}"/>
              </a:ext>
            </a:extLst>
          </p:cNvPr>
          <p:cNvSpPr>
            <a:spLocks noGrp="1"/>
          </p:cNvSpPr>
          <p:nvPr>
            <p:ph type="title"/>
          </p:nvPr>
        </p:nvSpPr>
        <p:spPr>
          <a:xfrm>
            <a:off x="2039509" y="346229"/>
            <a:ext cx="9819902"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146476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39816" y="1551074"/>
            <a:ext cx="9812216" cy="549117"/>
          </a:xfrm>
          <a:prstGeom prst="rect">
            <a:avLst/>
          </a:prstGeom>
        </p:spPr>
        <p:txBody>
          <a:bodyPr>
            <a:noAutofit/>
          </a:bodyPr>
          <a:lstStyle>
            <a:lvl1pPr marL="0" indent="0">
              <a:buNone/>
              <a:defRPr sz="3200" b="1">
                <a:solidFill>
                  <a:schemeClr val="accent5"/>
                </a:solidFill>
                <a:latin typeface="Calibri" panose="020F0502020204030204" pitchFamily="34" charset="0"/>
                <a:cs typeface="Calibri" panose="020F0502020204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subtitle</a:t>
            </a:r>
          </a:p>
        </p:txBody>
      </p:sp>
      <p:sp>
        <p:nvSpPr>
          <p:cNvPr id="14" name="Text Placeholder 2"/>
          <p:cNvSpPr>
            <a:spLocks noGrp="1"/>
          </p:cNvSpPr>
          <p:nvPr>
            <p:ph type="body" idx="13" hasCustomPrompt="1"/>
          </p:nvPr>
        </p:nvSpPr>
        <p:spPr>
          <a:xfrm>
            <a:off x="2039815" y="2223450"/>
            <a:ext cx="9812216" cy="3366503"/>
          </a:xfrm>
          <a:prstGeom prst="rect">
            <a:avLst/>
          </a:prstGeom>
          <a:noFill/>
        </p:spPr>
        <p:txBody>
          <a:bodyPr wrap="square">
            <a:no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lvl="0"/>
            <a:endParaRPr lang="en-US"/>
          </a:p>
        </p:txBody>
      </p:sp>
      <p:cxnSp>
        <p:nvCxnSpPr>
          <p:cNvPr id="16" name="Line 15"/>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5" name="Title 5">
            <a:extLst>
              <a:ext uri="{FF2B5EF4-FFF2-40B4-BE49-F238E27FC236}">
                <a16:creationId xmlns:a16="http://schemas.microsoft.com/office/drawing/2014/main" id="{D76DF342-FBBA-C3CA-FC08-1F13CC989A37}"/>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
        <p:nvSpPr>
          <p:cNvPr id="2" name="Date Placeholder 2">
            <a:extLst>
              <a:ext uri="{FF2B5EF4-FFF2-40B4-BE49-F238E27FC236}">
                <a16:creationId xmlns:a16="http://schemas.microsoft.com/office/drawing/2014/main" id="{E4EF2066-6CE8-91E8-D3CB-08E6425A0038}"/>
              </a:ext>
            </a:extLst>
          </p:cNvPr>
          <p:cNvSpPr>
            <a:spLocks noGrp="1"/>
          </p:cNvSpPr>
          <p:nvPr>
            <p:ph type="dt" sz="half" idx="14"/>
          </p:nvPr>
        </p:nvSpPr>
        <p:spPr>
          <a:xfrm>
            <a:off x="2039511" y="6356353"/>
            <a:ext cx="1166446" cy="365125"/>
          </a:xfrm>
        </p:spPr>
        <p:txBody>
          <a:bodyPr/>
          <a:lstStyle>
            <a:lvl1pPr>
              <a:defRPr b="1">
                <a:solidFill>
                  <a:srgbClr val="0B2C7E"/>
                </a:solidFill>
              </a:defRPr>
            </a:lvl1pPr>
          </a:lstStyle>
          <a:p>
            <a:endParaRPr lang="en-US" dirty="0"/>
          </a:p>
        </p:txBody>
      </p:sp>
      <p:sp>
        <p:nvSpPr>
          <p:cNvPr id="4" name="Footer Placeholder 4">
            <a:extLst>
              <a:ext uri="{FF2B5EF4-FFF2-40B4-BE49-F238E27FC236}">
                <a16:creationId xmlns:a16="http://schemas.microsoft.com/office/drawing/2014/main" id="{5C0E824E-48F2-8FE4-3A2E-BCEF5813FE0D}"/>
              </a:ext>
            </a:extLst>
          </p:cNvPr>
          <p:cNvSpPr>
            <a:spLocks noGrp="1"/>
          </p:cNvSpPr>
          <p:nvPr>
            <p:ph type="ftr" sz="quarter" idx="15"/>
          </p:nvPr>
        </p:nvSpPr>
        <p:spPr>
          <a:xfrm>
            <a:off x="3205957" y="6356353"/>
            <a:ext cx="3813408" cy="365125"/>
          </a:xfrm>
        </p:spPr>
        <p:txBody>
          <a:bodyPr/>
          <a:lstStyle>
            <a:lvl1pPr>
              <a:defRPr b="1">
                <a:solidFill>
                  <a:srgbClr val="0B2C7E"/>
                </a:solidFill>
              </a:defRPr>
            </a:lvl1pPr>
          </a:lstStyle>
          <a:p>
            <a:endParaRPr lang="en-US" dirty="0"/>
          </a:p>
        </p:txBody>
      </p:sp>
      <p:sp>
        <p:nvSpPr>
          <p:cNvPr id="6" name="Slide Number Placeholder 5">
            <a:extLst>
              <a:ext uri="{FF2B5EF4-FFF2-40B4-BE49-F238E27FC236}">
                <a16:creationId xmlns:a16="http://schemas.microsoft.com/office/drawing/2014/main" id="{68FE7CDA-1EC5-26E5-4BCE-474A6006ED9B}"/>
              </a:ext>
            </a:extLst>
          </p:cNvPr>
          <p:cNvSpPr>
            <a:spLocks noGrp="1"/>
          </p:cNvSpPr>
          <p:nvPr>
            <p:ph type="sldNum" sz="quarter" idx="16"/>
          </p:nvPr>
        </p:nvSpPr>
        <p:spPr>
          <a:xfrm>
            <a:off x="7019365" y="6356353"/>
            <a:ext cx="890273" cy="365125"/>
          </a:xfrm>
        </p:spPr>
        <p:txBody>
          <a:bodyPr/>
          <a:lstStyle>
            <a:lvl1pPr>
              <a:defRPr b="1">
                <a:solidFill>
                  <a:srgbClr val="0B2C7E"/>
                </a:solidFill>
              </a:defRPr>
            </a:lvl1pPr>
          </a:lstStyle>
          <a:p>
            <a:r>
              <a:rPr lang="en-US" dirty="0"/>
              <a:t>Page </a:t>
            </a:r>
            <a:fld id="{3D109FF3-1548-4CDB-B82B-70387ADEE53E}" type="slidenum">
              <a:rPr lang="en-US" smtClean="0"/>
              <a:pPr/>
              <a:t>‹#›</a:t>
            </a:fld>
            <a:endParaRPr lang="en-US" dirty="0"/>
          </a:p>
        </p:txBody>
      </p:sp>
    </p:spTree>
    <p:extLst>
      <p:ext uri="{BB962C8B-B14F-4D97-AF65-F5344CB8AC3E}">
        <p14:creationId xmlns:p14="http://schemas.microsoft.com/office/powerpoint/2010/main" val="283504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39816" y="1551074"/>
            <a:ext cx="9812216" cy="549117"/>
          </a:xfrm>
          <a:prstGeom prst="rect">
            <a:avLst/>
          </a:prstGeom>
        </p:spPr>
        <p:txBody>
          <a:bodyPr>
            <a:noAutofit/>
          </a:bodyPr>
          <a:lstStyle>
            <a:lvl1pPr marL="0" indent="0">
              <a:buNone/>
              <a:defRPr sz="3200" b="1">
                <a:solidFill>
                  <a:schemeClr val="accent5"/>
                </a:solidFill>
                <a:latin typeface="Calibri" panose="020F0502020204030204" pitchFamily="34" charset="0"/>
                <a:cs typeface="Calibri" panose="020F0502020204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subtitle</a:t>
            </a:r>
          </a:p>
        </p:txBody>
      </p:sp>
      <p:sp>
        <p:nvSpPr>
          <p:cNvPr id="14" name="Text Placeholder 2"/>
          <p:cNvSpPr>
            <a:spLocks noGrp="1"/>
          </p:cNvSpPr>
          <p:nvPr>
            <p:ph type="body" idx="13" hasCustomPrompt="1"/>
          </p:nvPr>
        </p:nvSpPr>
        <p:spPr>
          <a:xfrm>
            <a:off x="2039815" y="2223450"/>
            <a:ext cx="9812216" cy="3366503"/>
          </a:xfrm>
          <a:prstGeom prst="rect">
            <a:avLst/>
          </a:prstGeom>
          <a:noFill/>
        </p:spPr>
        <p:txBody>
          <a:bodyPr wrap="square">
            <a:no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lvl="0"/>
            <a:endParaRPr lang="en-US"/>
          </a:p>
        </p:txBody>
      </p:sp>
      <p:cxnSp>
        <p:nvCxnSpPr>
          <p:cNvPr id="16" name="Line 15"/>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8" name="Text Placeholder 7">
            <a:extLst>
              <a:ext uri="{FF2B5EF4-FFF2-40B4-BE49-F238E27FC236}">
                <a16:creationId xmlns:a16="http://schemas.microsoft.com/office/drawing/2014/main" id="{10678B00-FB1A-D9C3-C4DF-BDF1EA009835}"/>
              </a:ext>
            </a:extLst>
          </p:cNvPr>
          <p:cNvSpPr>
            <a:spLocks noGrp="1"/>
          </p:cNvSpPr>
          <p:nvPr>
            <p:ph type="body" sz="quarter" idx="14" hasCustomPrompt="1"/>
          </p:nvPr>
        </p:nvSpPr>
        <p:spPr>
          <a:xfrm>
            <a:off x="2039510" y="6147227"/>
            <a:ext cx="6265393" cy="546435"/>
          </a:xfrm>
          <a:prstGeom prst="rect">
            <a:avLst/>
          </a:prstGeom>
        </p:spPr>
        <p:txBody>
          <a:bodyPr/>
          <a:lstStyle>
            <a:lvl1pPr marL="0" indent="0">
              <a:buNone/>
              <a:defRPr b="1">
                <a:solidFill>
                  <a:srgbClr val="0B2C7E"/>
                </a:solidFill>
              </a:defRPr>
            </a:lvl1pPr>
          </a:lstStyle>
          <a:p>
            <a:r>
              <a:rPr lang="en-US" sz="2400"/>
              <a:t>Click to edit section title</a:t>
            </a:r>
          </a:p>
        </p:txBody>
      </p:sp>
      <p:sp>
        <p:nvSpPr>
          <p:cNvPr id="5" name="Title 5">
            <a:extLst>
              <a:ext uri="{FF2B5EF4-FFF2-40B4-BE49-F238E27FC236}">
                <a16:creationId xmlns:a16="http://schemas.microsoft.com/office/drawing/2014/main" id="{D76DF342-FBBA-C3CA-FC08-1F13CC989A37}"/>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382211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descr="Type your alt text here in the description field."/>
          <p:cNvSpPr>
            <a:spLocks noGrp="1"/>
          </p:cNvSpPr>
          <p:nvPr>
            <p:ph sz="half" idx="1"/>
          </p:nvPr>
        </p:nvSpPr>
        <p:spPr>
          <a:xfrm>
            <a:off x="2039816" y="1677881"/>
            <a:ext cx="9701442" cy="4493271"/>
          </a:xfrm>
          <a:prstGeom prst="rect">
            <a:avLst/>
          </a:prstGeom>
        </p:spPr>
        <p:txBody>
          <a:bodyPr>
            <a:no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cxnSp>
        <p:nvCxnSpPr>
          <p:cNvPr id="10" name="Line 9"/>
          <p:cNvCxnSpPr>
            <a:cxnSpLocks/>
          </p:cNvCxnSpPr>
          <p:nvPr userDrawn="1"/>
        </p:nvCxnSpPr>
        <p:spPr>
          <a:xfrm>
            <a:off x="2039816" y="1407209"/>
            <a:ext cx="969080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5" name="Title 5">
            <a:extLst>
              <a:ext uri="{FF2B5EF4-FFF2-40B4-BE49-F238E27FC236}">
                <a16:creationId xmlns:a16="http://schemas.microsoft.com/office/drawing/2014/main" id="{72D0C867-DA0F-1E44-6DDF-81173EA84F5B}"/>
              </a:ext>
            </a:extLst>
          </p:cNvPr>
          <p:cNvSpPr>
            <a:spLocks noGrp="1"/>
          </p:cNvSpPr>
          <p:nvPr>
            <p:ph type="title"/>
          </p:nvPr>
        </p:nvSpPr>
        <p:spPr>
          <a:xfrm>
            <a:off x="2039817" y="346229"/>
            <a:ext cx="9690806" cy="799643"/>
          </a:xfrm>
          <a:prstGeom prst="rect">
            <a:avLst/>
          </a:prstGeom>
        </p:spPr>
        <p:txBody>
          <a:bodyPr wrap="square" anchor="b" anchorCtr="0">
            <a:noAutofit/>
          </a:bodyPr>
          <a:lstStyle>
            <a:lvl1pPr>
              <a:defRPr sz="4000"/>
            </a:lvl1pPr>
          </a:lstStyle>
          <a:p>
            <a:r>
              <a:rPr lang="en-US"/>
              <a:t>Click to edit Master title style</a:t>
            </a:r>
          </a:p>
        </p:txBody>
      </p:sp>
      <p:sp>
        <p:nvSpPr>
          <p:cNvPr id="7" name="Date Placeholder 6">
            <a:extLst>
              <a:ext uri="{FF2B5EF4-FFF2-40B4-BE49-F238E27FC236}">
                <a16:creationId xmlns:a16="http://schemas.microsoft.com/office/drawing/2014/main" id="{1AF033E4-1256-A01D-379C-7DCF7B920F2E}"/>
              </a:ext>
            </a:extLst>
          </p:cNvPr>
          <p:cNvSpPr>
            <a:spLocks noGrp="1"/>
          </p:cNvSpPr>
          <p:nvPr>
            <p:ph type="dt" sz="half" idx="10"/>
          </p:nvPr>
        </p:nvSpPr>
        <p:spPr>
          <a:xfrm>
            <a:off x="2039816" y="6356353"/>
            <a:ext cx="1166446" cy="365125"/>
          </a:xfrm>
        </p:spPr>
        <p:txBody>
          <a:bodyPr/>
          <a:lstStyle/>
          <a:p>
            <a:endParaRPr lang="en-US" dirty="0"/>
          </a:p>
        </p:txBody>
      </p:sp>
      <p:sp>
        <p:nvSpPr>
          <p:cNvPr id="12" name="Footer Placeholder 11">
            <a:extLst>
              <a:ext uri="{FF2B5EF4-FFF2-40B4-BE49-F238E27FC236}">
                <a16:creationId xmlns:a16="http://schemas.microsoft.com/office/drawing/2014/main" id="{ADE457CA-E664-FCEE-EC88-6A284499A241}"/>
              </a:ext>
            </a:extLst>
          </p:cNvPr>
          <p:cNvSpPr>
            <a:spLocks noGrp="1"/>
          </p:cNvSpPr>
          <p:nvPr>
            <p:ph type="ftr" sz="quarter" idx="11"/>
          </p:nvPr>
        </p:nvSpPr>
        <p:spPr>
          <a:xfrm>
            <a:off x="4824044" y="6356353"/>
            <a:ext cx="4589585" cy="365125"/>
          </a:xfrm>
        </p:spPr>
        <p:txBody>
          <a:bodyPr/>
          <a:lstStyle/>
          <a:p>
            <a:endParaRPr lang="en-US" dirty="0"/>
          </a:p>
        </p:txBody>
      </p:sp>
      <p:sp>
        <p:nvSpPr>
          <p:cNvPr id="13" name="Slide Number Placeholder 12">
            <a:extLst>
              <a:ext uri="{FF2B5EF4-FFF2-40B4-BE49-F238E27FC236}">
                <a16:creationId xmlns:a16="http://schemas.microsoft.com/office/drawing/2014/main" id="{F452C322-C3DA-392C-7A21-9D61287D40A2}"/>
              </a:ext>
            </a:extLst>
          </p:cNvPr>
          <p:cNvSpPr>
            <a:spLocks noGrp="1"/>
          </p:cNvSpPr>
          <p:nvPr>
            <p:ph type="sldNum" sz="quarter" idx="12"/>
          </p:nvPr>
        </p:nvSpPr>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83905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art Placeholder 6" descr="Type your alt text here in the description field."/>
          <p:cNvSpPr>
            <a:spLocks noGrp="1"/>
          </p:cNvSpPr>
          <p:nvPr>
            <p:ph type="chart" sz="quarter" idx="13"/>
          </p:nvPr>
        </p:nvSpPr>
        <p:spPr>
          <a:xfrm>
            <a:off x="2039814" y="1277815"/>
            <a:ext cx="9836627" cy="4325816"/>
          </a:xfrm>
          <a:prstGeom prst="rect">
            <a:avLst/>
          </a:prstGeom>
        </p:spPr>
        <p:txBody>
          <a:bodyPr anchor="ctr"/>
          <a:lstStyle>
            <a:lvl1pPr algn="ctr">
              <a:defRPr/>
            </a:lvl1pPr>
          </a:lstStyle>
          <a:p>
            <a:endParaRPr lang="en-US" dirty="0"/>
          </a:p>
        </p:txBody>
      </p:sp>
      <p:sp>
        <p:nvSpPr>
          <p:cNvPr id="4" name="Title 5">
            <a:extLst>
              <a:ext uri="{FF2B5EF4-FFF2-40B4-BE49-F238E27FC236}">
                <a16:creationId xmlns:a16="http://schemas.microsoft.com/office/drawing/2014/main" id="{2827F626-4DF5-9746-76C1-012E78F384E1}"/>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
        <p:nvSpPr>
          <p:cNvPr id="3" name="Date Placeholder 2">
            <a:extLst>
              <a:ext uri="{FF2B5EF4-FFF2-40B4-BE49-F238E27FC236}">
                <a16:creationId xmlns:a16="http://schemas.microsoft.com/office/drawing/2014/main" id="{A34DDE03-07FD-CA5A-06CC-5454F8E0187E}"/>
              </a:ext>
            </a:extLst>
          </p:cNvPr>
          <p:cNvSpPr>
            <a:spLocks noGrp="1"/>
          </p:cNvSpPr>
          <p:nvPr>
            <p:ph type="dt" sz="half" idx="14"/>
          </p:nvPr>
        </p:nvSpPr>
        <p:spPr>
          <a:xfrm>
            <a:off x="2039511" y="6356353"/>
            <a:ext cx="1166446" cy="365125"/>
          </a:xfrm>
        </p:spPr>
        <p:txBody>
          <a:bodyPr/>
          <a:lstStyle>
            <a:lvl1pPr>
              <a:defRPr b="1">
                <a:solidFill>
                  <a:srgbClr val="0B2C7E"/>
                </a:solidFill>
              </a:defRPr>
            </a:lvl1pPr>
          </a:lstStyle>
          <a:p>
            <a:endParaRPr lang="en-US" dirty="0"/>
          </a:p>
        </p:txBody>
      </p:sp>
      <p:sp>
        <p:nvSpPr>
          <p:cNvPr id="5" name="Footer Placeholder 4">
            <a:extLst>
              <a:ext uri="{FF2B5EF4-FFF2-40B4-BE49-F238E27FC236}">
                <a16:creationId xmlns:a16="http://schemas.microsoft.com/office/drawing/2014/main" id="{356C951C-276A-7E8F-1BCF-21FE7E2BDDF3}"/>
              </a:ext>
            </a:extLst>
          </p:cNvPr>
          <p:cNvSpPr>
            <a:spLocks noGrp="1"/>
          </p:cNvSpPr>
          <p:nvPr>
            <p:ph type="ftr" sz="quarter" idx="15"/>
          </p:nvPr>
        </p:nvSpPr>
        <p:spPr>
          <a:xfrm>
            <a:off x="3205957" y="6356353"/>
            <a:ext cx="3982712" cy="365125"/>
          </a:xfrm>
        </p:spPr>
        <p:txBody>
          <a:bodyPr/>
          <a:lstStyle>
            <a:lvl1pPr>
              <a:defRPr b="1">
                <a:solidFill>
                  <a:srgbClr val="0B2C7E"/>
                </a:solidFill>
              </a:defRPr>
            </a:lvl1pPr>
          </a:lstStyle>
          <a:p>
            <a:endParaRPr lang="en-US" dirty="0"/>
          </a:p>
        </p:txBody>
      </p:sp>
      <p:sp>
        <p:nvSpPr>
          <p:cNvPr id="6" name="Slide Number Placeholder 5">
            <a:extLst>
              <a:ext uri="{FF2B5EF4-FFF2-40B4-BE49-F238E27FC236}">
                <a16:creationId xmlns:a16="http://schemas.microsoft.com/office/drawing/2014/main" id="{8A803CC0-4F08-5BD3-ECC1-77387C386EA2}"/>
              </a:ext>
            </a:extLst>
          </p:cNvPr>
          <p:cNvSpPr>
            <a:spLocks noGrp="1"/>
          </p:cNvSpPr>
          <p:nvPr>
            <p:ph type="sldNum" sz="quarter" idx="16"/>
          </p:nvPr>
        </p:nvSpPr>
        <p:spPr>
          <a:xfrm>
            <a:off x="7188669" y="6356353"/>
            <a:ext cx="720969" cy="365125"/>
          </a:xfrm>
        </p:spPr>
        <p:txBody>
          <a:bodyPr/>
          <a:lstStyle>
            <a:lvl1pPr>
              <a:defRPr b="1">
                <a:solidFill>
                  <a:srgbClr val="0B2C7E"/>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21151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art Placeholder 6" descr="Type your alt text here in the description field."/>
          <p:cNvSpPr>
            <a:spLocks noGrp="1"/>
          </p:cNvSpPr>
          <p:nvPr>
            <p:ph type="chart" sz="quarter" idx="13"/>
          </p:nvPr>
        </p:nvSpPr>
        <p:spPr>
          <a:xfrm>
            <a:off x="2039814" y="1277815"/>
            <a:ext cx="9836627" cy="4325816"/>
          </a:xfrm>
          <a:prstGeom prst="rect">
            <a:avLst/>
          </a:prstGeom>
        </p:spPr>
        <p:txBody>
          <a:bodyPr anchor="ctr"/>
          <a:lstStyle>
            <a:lvl1pPr algn="ctr">
              <a:defRPr/>
            </a:lvl1pPr>
          </a:lstStyle>
          <a:p>
            <a:endParaRPr lang="en-US" dirty="0"/>
          </a:p>
        </p:txBody>
      </p:sp>
      <p:sp>
        <p:nvSpPr>
          <p:cNvPr id="2" name="Text Placeholder 7">
            <a:extLst>
              <a:ext uri="{FF2B5EF4-FFF2-40B4-BE49-F238E27FC236}">
                <a16:creationId xmlns:a16="http://schemas.microsoft.com/office/drawing/2014/main" id="{1DCD5CF3-F4C4-3BC6-D293-C066CB12BD9D}"/>
              </a:ext>
            </a:extLst>
          </p:cNvPr>
          <p:cNvSpPr>
            <a:spLocks noGrp="1"/>
          </p:cNvSpPr>
          <p:nvPr>
            <p:ph type="body" sz="quarter" idx="14" hasCustomPrompt="1"/>
          </p:nvPr>
        </p:nvSpPr>
        <p:spPr>
          <a:xfrm>
            <a:off x="2039510" y="6147227"/>
            <a:ext cx="6265393" cy="546435"/>
          </a:xfrm>
          <a:prstGeom prst="rect">
            <a:avLst/>
          </a:prstGeom>
        </p:spPr>
        <p:txBody>
          <a:bodyPr/>
          <a:lstStyle>
            <a:lvl1pPr marL="0" indent="0">
              <a:buNone/>
              <a:defRPr b="1">
                <a:solidFill>
                  <a:srgbClr val="0B2C7E"/>
                </a:solidFill>
              </a:defRPr>
            </a:lvl1pPr>
          </a:lstStyle>
          <a:p>
            <a:r>
              <a:rPr lang="en-US" sz="2400"/>
              <a:t>Click to edit section title</a:t>
            </a:r>
          </a:p>
        </p:txBody>
      </p:sp>
      <p:sp>
        <p:nvSpPr>
          <p:cNvPr id="4" name="Title 5">
            <a:extLst>
              <a:ext uri="{FF2B5EF4-FFF2-40B4-BE49-F238E27FC236}">
                <a16:creationId xmlns:a16="http://schemas.microsoft.com/office/drawing/2014/main" id="{2827F626-4DF5-9746-76C1-012E78F384E1}"/>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311738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t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827F626-4DF5-9746-76C1-012E78F384E1}"/>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
        <p:nvSpPr>
          <p:cNvPr id="3" name="Chart Placeholder 6" descr="Type your alt text here in the description field.">
            <a:extLst>
              <a:ext uri="{FF2B5EF4-FFF2-40B4-BE49-F238E27FC236}">
                <a16:creationId xmlns:a16="http://schemas.microsoft.com/office/drawing/2014/main" id="{F5259A27-C6FF-DBDA-AB00-D32C41F6FA98}"/>
              </a:ext>
            </a:extLst>
          </p:cNvPr>
          <p:cNvSpPr>
            <a:spLocks noGrp="1"/>
          </p:cNvSpPr>
          <p:nvPr>
            <p:ph type="chart" sz="quarter" idx="13"/>
          </p:nvPr>
        </p:nvSpPr>
        <p:spPr>
          <a:xfrm>
            <a:off x="2039814" y="1277815"/>
            <a:ext cx="9836627" cy="4922960"/>
          </a:xfrm>
          <a:prstGeom prst="rect">
            <a:avLst/>
          </a:prstGeom>
        </p:spPr>
        <p:txBody>
          <a:bodyPr anchor="ctr"/>
          <a:lstStyle>
            <a:lvl1pPr algn="ctr">
              <a:defRPr/>
            </a:lvl1pPr>
          </a:lstStyle>
          <a:p>
            <a:endParaRPr lang="en-US" dirty="0"/>
          </a:p>
        </p:txBody>
      </p:sp>
      <p:sp>
        <p:nvSpPr>
          <p:cNvPr id="5" name="Date Placeholder 6">
            <a:extLst>
              <a:ext uri="{FF2B5EF4-FFF2-40B4-BE49-F238E27FC236}">
                <a16:creationId xmlns:a16="http://schemas.microsoft.com/office/drawing/2014/main" id="{7D045441-BFFF-B8CD-5B61-6CC8D4E09013}"/>
              </a:ext>
            </a:extLst>
          </p:cNvPr>
          <p:cNvSpPr>
            <a:spLocks noGrp="1"/>
          </p:cNvSpPr>
          <p:nvPr>
            <p:ph type="dt" sz="half" idx="10"/>
          </p:nvPr>
        </p:nvSpPr>
        <p:spPr>
          <a:xfrm>
            <a:off x="2039816" y="6411918"/>
            <a:ext cx="1166446" cy="365125"/>
          </a:xfrm>
        </p:spPr>
        <p:txBody>
          <a:bodyPr/>
          <a:lstStyle/>
          <a:p>
            <a:endParaRPr lang="en-US" dirty="0"/>
          </a:p>
        </p:txBody>
      </p:sp>
      <p:sp>
        <p:nvSpPr>
          <p:cNvPr id="6" name="Footer Placeholder 11">
            <a:extLst>
              <a:ext uri="{FF2B5EF4-FFF2-40B4-BE49-F238E27FC236}">
                <a16:creationId xmlns:a16="http://schemas.microsoft.com/office/drawing/2014/main" id="{619EB409-E0F6-EF1E-248A-E4840A963538}"/>
              </a:ext>
            </a:extLst>
          </p:cNvPr>
          <p:cNvSpPr>
            <a:spLocks noGrp="1"/>
          </p:cNvSpPr>
          <p:nvPr>
            <p:ph type="ftr" sz="quarter" idx="11"/>
          </p:nvPr>
        </p:nvSpPr>
        <p:spPr>
          <a:xfrm>
            <a:off x="4824044" y="6380918"/>
            <a:ext cx="4589585" cy="365125"/>
          </a:xfrm>
        </p:spPr>
        <p:txBody>
          <a:bodyPr/>
          <a:lstStyle/>
          <a:p>
            <a:endParaRPr lang="en-US" dirty="0"/>
          </a:p>
        </p:txBody>
      </p:sp>
      <p:sp>
        <p:nvSpPr>
          <p:cNvPr id="8" name="Slide Number Placeholder 12">
            <a:extLst>
              <a:ext uri="{FF2B5EF4-FFF2-40B4-BE49-F238E27FC236}">
                <a16:creationId xmlns:a16="http://schemas.microsoft.com/office/drawing/2014/main" id="{DDDF6834-D6CB-B33F-6C79-B3D136542A2A}"/>
              </a:ext>
            </a:extLst>
          </p:cNvPr>
          <p:cNvSpPr>
            <a:spLocks noGrp="1"/>
          </p:cNvSpPr>
          <p:nvPr>
            <p:ph type="sldNum" sz="quarter" idx="12"/>
          </p:nvPr>
        </p:nvSpPr>
        <p:spPr>
          <a:xfrm>
            <a:off x="11031412" y="6356353"/>
            <a:ext cx="720969" cy="365125"/>
          </a:xfrm>
        </p:spPr>
        <p:txBody>
          <a:body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65376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69407664-6164-6EED-1F83-A238F36C3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7">
            <a:extLst>
              <a:ext uri="{FF2B5EF4-FFF2-40B4-BE49-F238E27FC236}">
                <a16:creationId xmlns:a16="http://schemas.microsoft.com/office/drawing/2014/main" id="{3F1FA084-0408-81AB-33CF-4D4EC63BDF78}"/>
              </a:ext>
            </a:extLst>
          </p:cNvPr>
          <p:cNvSpPr>
            <a:spLocks noGrp="1"/>
          </p:cNvSpPr>
          <p:nvPr>
            <p:ph type="dt" sz="half" idx="2"/>
          </p:nvPr>
        </p:nvSpPr>
        <p:spPr>
          <a:xfrm>
            <a:off x="3659065" y="6356353"/>
            <a:ext cx="1166446" cy="365125"/>
          </a:xfrm>
          <a:prstGeom prst="rect">
            <a:avLst/>
          </a:prstGeom>
        </p:spPr>
        <p:txBody>
          <a:bodyPr/>
          <a:lstStyle>
            <a:lvl1pPr>
              <a:defRPr sz="1200">
                <a:solidFill>
                  <a:srgbClr val="164A9B"/>
                </a:solidFill>
                <a:latin typeface="Calibri" panose="020F0502020204030204" pitchFamily="34" charset="0"/>
                <a:cs typeface="Calibri" panose="020F0502020204030204" pitchFamily="34" charset="0"/>
              </a:defRPr>
            </a:lvl1pPr>
          </a:lstStyle>
          <a:p>
            <a:endParaRPr lang="en-US" dirty="0"/>
          </a:p>
        </p:txBody>
      </p:sp>
      <p:sp>
        <p:nvSpPr>
          <p:cNvPr id="5" name="Footer Placeholder 8">
            <a:extLst>
              <a:ext uri="{FF2B5EF4-FFF2-40B4-BE49-F238E27FC236}">
                <a16:creationId xmlns:a16="http://schemas.microsoft.com/office/drawing/2014/main" id="{27802F29-8D72-57A8-DE60-7FA3C4430B1B}"/>
              </a:ext>
            </a:extLst>
          </p:cNvPr>
          <p:cNvSpPr>
            <a:spLocks noGrp="1"/>
          </p:cNvSpPr>
          <p:nvPr>
            <p:ph type="ftr" sz="quarter" idx="3"/>
          </p:nvPr>
        </p:nvSpPr>
        <p:spPr>
          <a:xfrm>
            <a:off x="5633669" y="6356353"/>
            <a:ext cx="4589585" cy="365125"/>
          </a:xfrm>
          <a:prstGeom prst="rect">
            <a:avLst/>
          </a:prstGeom>
        </p:spPr>
        <p:txBody>
          <a:bodyPr/>
          <a:lstStyle>
            <a:lvl1pPr algn="ctr">
              <a:defRPr sz="1200">
                <a:solidFill>
                  <a:srgbClr val="164A9B"/>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10">
            <a:extLst>
              <a:ext uri="{FF2B5EF4-FFF2-40B4-BE49-F238E27FC236}">
                <a16:creationId xmlns:a16="http://schemas.microsoft.com/office/drawing/2014/main" id="{3A7E5BF9-189B-C2C4-C5D0-4BFF9C9A0DE8}"/>
              </a:ext>
            </a:extLst>
          </p:cNvPr>
          <p:cNvSpPr>
            <a:spLocks noGrp="1"/>
          </p:cNvSpPr>
          <p:nvPr>
            <p:ph type="sldNum" sz="quarter" idx="4"/>
          </p:nvPr>
        </p:nvSpPr>
        <p:spPr>
          <a:xfrm>
            <a:off x="11031412" y="6356353"/>
            <a:ext cx="720969" cy="365125"/>
          </a:xfrm>
          <a:prstGeom prst="rect">
            <a:avLst/>
          </a:prstGeom>
        </p:spPr>
        <p:txBody>
          <a:bodyPr/>
          <a:lstStyle>
            <a:lvl1pPr algn="r">
              <a:defRPr sz="1200">
                <a:solidFill>
                  <a:srgbClr val="164A9B"/>
                </a:solidFill>
                <a:latin typeface="Calibri" panose="020F0502020204030204" pitchFamily="34" charset="0"/>
                <a:cs typeface="Calibri" panose="020F0502020204030204" pitchFamily="34" charset="0"/>
              </a:defRPr>
            </a:lvl1pPr>
          </a:lstStyle>
          <a:p>
            <a:fld id="{3D109FF3-1548-4CDB-B82B-70387ADEE53E}" type="slidenum">
              <a:rPr lang="en-US" smtClean="0"/>
              <a:pPr/>
              <a:t>‹#›</a:t>
            </a:fld>
            <a:endParaRPr lang="en-US" dirty="0"/>
          </a:p>
        </p:txBody>
      </p:sp>
      <p:sp>
        <p:nvSpPr>
          <p:cNvPr id="7" name="Text Placeholder 6">
            <a:extLst>
              <a:ext uri="{FF2B5EF4-FFF2-40B4-BE49-F238E27FC236}">
                <a16:creationId xmlns:a16="http://schemas.microsoft.com/office/drawing/2014/main" id="{C455A6F7-E2E0-D6CB-6163-24835BA04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612624"/>
      </p:ext>
    </p:extLst>
  </p:cSld>
  <p:clrMap bg1="lt1" tx1="dk1" bg2="lt2" tx2="dk2" accent1="accent1" accent2="accent2" accent3="accent3" accent4="accent4" accent5="accent5" accent6="accent6" hlink="hlink" folHlink="folHlink"/>
  <p:sldLayoutIdLst>
    <p:sldLayoutId id="2147483703" r:id="rId1"/>
    <p:sldLayoutId id="2147483713" r:id="rId2"/>
    <p:sldLayoutId id="2147483706" r:id="rId3"/>
    <p:sldLayoutId id="2147483705" r:id="rId4"/>
    <p:sldLayoutId id="2147483734" r:id="rId5"/>
    <p:sldLayoutId id="2147483733" r:id="rId6"/>
    <p:sldLayoutId id="2147483708" r:id="rId7"/>
    <p:sldLayoutId id="2147483735" r:id="rId8"/>
    <p:sldLayoutId id="2147483736" r:id="rId9"/>
    <p:sldLayoutId id="2147483710" r:id="rId10"/>
    <p:sldLayoutId id="2147483737" r:id="rId11"/>
    <p:sldLayoutId id="2147483715" r:id="rId12"/>
    <p:sldLayoutId id="2147483732" r:id="rId13"/>
    <p:sldLayoutId id="2147483738" r:id="rId14"/>
    <p:sldLayoutId id="2147483739" r:id="rId15"/>
    <p:sldLayoutId id="2147483742" r:id="rId16"/>
    <p:sldLayoutId id="2147483743" r:id="rId17"/>
  </p:sldLayoutIdLst>
  <p:hf hdr="0" ftr="0" dt="0"/>
  <p:txStyles>
    <p:titleStyle>
      <a:lvl1pPr algn="l" defTabSz="914400" rtl="0" eaLnBrk="1" latinLnBrk="0" hangingPunct="1">
        <a:lnSpc>
          <a:spcPct val="90000"/>
        </a:lnSpc>
        <a:spcBef>
          <a:spcPct val="0"/>
        </a:spcBef>
        <a:buNone/>
        <a:defRPr sz="5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E2816C-103C-414A-85B2-70E84D91F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FE9F3-63CE-4959-8533-CB2AA46E8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9037-440F-49AC-AC6B-309A83C94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B27A03D-DCCF-4A1F-8D70-3D686B325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0290E89-9BAA-4616-B47D-32FC047FD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4499408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munitybasedcare.org/" TargetMode="External"/><Relationship Id="rId2" Type="http://schemas.openxmlformats.org/officeDocument/2006/relationships/hyperlink" Target="https://www.dfps.texas.gov/CBC" TargetMode="External"/><Relationship Id="rId1" Type="http://schemas.openxmlformats.org/officeDocument/2006/relationships/slideLayout" Target="../slideLayouts/slideLayout11.xml"/><Relationship Id="rId5" Type="http://schemas.openxmlformats.org/officeDocument/2006/relationships/hyperlink" Target="mailto:CBCare@dfps.Texas.gov" TargetMode="External"/><Relationship Id="rId4" Type="http://schemas.openxmlformats.org/officeDocument/2006/relationships/hyperlink" Target="mailto:CBCComplaints@dfps.texas.gov"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Hollie.mims@dfps.Texas.go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statutes.capitol.texas.gov/Docs/FA/htm/FA.264.htm#264.151" TargetMode="External"/><Relationship Id="rId7" Type="http://schemas.openxmlformats.org/officeDocument/2006/relationships/hyperlink" Target="https://statutes.capitol.texas.gov/Docs/FA/htm/FA.264.htm#264.009"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statutes.capitol.texas.gov/Docs/FA/htm/FA.264.htm#264.163" TargetMode="External"/><Relationship Id="rId5" Type="http://schemas.openxmlformats.org/officeDocument/2006/relationships/hyperlink" Target="https://statutes.capitol.texas.gov/Docs/FA/htm/FA.264.htm#264.161" TargetMode="External"/><Relationship Id="rId4" Type="http://schemas.openxmlformats.org/officeDocument/2006/relationships/hyperlink" Target="https://statutes.capitol.texas.gov/Docs/FA/htm/FA.264.htm#264.158"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7944A64-8429-4BD8-BF5C-6EFA2157482D}"/>
              </a:ext>
            </a:extLst>
          </p:cNvPr>
          <p:cNvSpPr>
            <a:spLocks noGrp="1"/>
          </p:cNvSpPr>
          <p:nvPr>
            <p:ph type="subTitle" idx="1"/>
          </p:nvPr>
        </p:nvSpPr>
        <p:spPr>
          <a:xfrm>
            <a:off x="2743200" y="3617097"/>
            <a:ext cx="9633098" cy="2425887"/>
          </a:xfrm>
        </p:spPr>
        <p:txBody>
          <a:bodyPr/>
          <a:lstStyle/>
          <a:p>
            <a:pPr>
              <a:lnSpc>
                <a:spcPct val="100000"/>
              </a:lnSpc>
              <a:spcBef>
                <a:spcPts val="0"/>
              </a:spcBef>
            </a:pPr>
            <a:endParaRPr lang="en-US" sz="3200" dirty="0">
              <a:solidFill>
                <a:schemeClr val="tx1"/>
              </a:solidFill>
            </a:endParaRPr>
          </a:p>
          <a:p>
            <a:pPr>
              <a:lnSpc>
                <a:spcPct val="100000"/>
              </a:lnSpc>
              <a:spcBef>
                <a:spcPts val="0"/>
              </a:spcBef>
            </a:pPr>
            <a:r>
              <a:rPr lang="en-US" sz="3200" dirty="0">
                <a:solidFill>
                  <a:schemeClr val="tx1"/>
                </a:solidFill>
              </a:rPr>
              <a:t>January 2025</a:t>
            </a:r>
          </a:p>
          <a:p>
            <a:endParaRPr lang="en-US" dirty="0"/>
          </a:p>
        </p:txBody>
      </p:sp>
      <p:sp>
        <p:nvSpPr>
          <p:cNvPr id="5" name="Title 4">
            <a:extLst>
              <a:ext uri="{FF2B5EF4-FFF2-40B4-BE49-F238E27FC236}">
                <a16:creationId xmlns:a16="http://schemas.microsoft.com/office/drawing/2014/main" id="{787A91C1-2974-4569-9804-8F1D05667400}"/>
              </a:ext>
            </a:extLst>
          </p:cNvPr>
          <p:cNvSpPr>
            <a:spLocks noGrp="1"/>
          </p:cNvSpPr>
          <p:nvPr>
            <p:ph type="title"/>
          </p:nvPr>
        </p:nvSpPr>
        <p:spPr>
          <a:xfrm>
            <a:off x="3519378" y="903768"/>
            <a:ext cx="8129282" cy="1796902"/>
          </a:xfrm>
        </p:spPr>
        <p:txBody>
          <a:bodyPr/>
          <a:lstStyle/>
          <a:p>
            <a:r>
              <a:rPr lang="en-US" sz="4000" dirty="0"/>
              <a:t>Community-Based Care 101</a:t>
            </a:r>
          </a:p>
        </p:txBody>
      </p:sp>
    </p:spTree>
    <p:extLst>
      <p:ext uri="{BB962C8B-B14F-4D97-AF65-F5344CB8AC3E}">
        <p14:creationId xmlns:p14="http://schemas.microsoft.com/office/powerpoint/2010/main" val="341526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7A43-F9FF-4A94-BB14-2154C1D0B2DD}"/>
              </a:ext>
            </a:extLst>
          </p:cNvPr>
          <p:cNvSpPr>
            <a:spLocks noGrp="1"/>
          </p:cNvSpPr>
          <p:nvPr>
            <p:ph type="title"/>
          </p:nvPr>
        </p:nvSpPr>
        <p:spPr/>
        <p:txBody>
          <a:bodyPr/>
          <a:lstStyle/>
          <a:p>
            <a:r>
              <a:rPr lang="en-US" dirty="0"/>
              <a:t>Stages of CBC Implementation</a:t>
            </a:r>
          </a:p>
        </p:txBody>
      </p:sp>
      <p:sp>
        <p:nvSpPr>
          <p:cNvPr id="6" name="Slide Number Placeholder 5">
            <a:extLst>
              <a:ext uri="{FF2B5EF4-FFF2-40B4-BE49-F238E27FC236}">
                <a16:creationId xmlns:a16="http://schemas.microsoft.com/office/drawing/2014/main" id="{AB90323F-5C7E-4C71-8D98-7FCEC18AC119}"/>
              </a:ext>
            </a:extLst>
          </p:cNvPr>
          <p:cNvSpPr>
            <a:spLocks noGrp="1"/>
          </p:cNvSpPr>
          <p:nvPr>
            <p:ph type="sldNum" sz="quarter" idx="12"/>
          </p:nvPr>
        </p:nvSpPr>
        <p:spPr/>
        <p:txBody>
          <a:bodyPr/>
          <a:lstStyle/>
          <a:p>
            <a:fld id="{3D109FF3-1548-4CDB-B82B-70387ADEE53E}" type="slidenum">
              <a:rPr lang="en-US" smtClean="0"/>
              <a:t>10</a:t>
            </a:fld>
            <a:endParaRPr lang="en-US" dirty="0"/>
          </a:p>
        </p:txBody>
      </p:sp>
      <p:sp>
        <p:nvSpPr>
          <p:cNvPr id="13" name="Content Placeholder 10">
            <a:extLst>
              <a:ext uri="{FF2B5EF4-FFF2-40B4-BE49-F238E27FC236}">
                <a16:creationId xmlns:a16="http://schemas.microsoft.com/office/drawing/2014/main" id="{C9C7EAD1-4215-49B4-AAE0-494E165CE8D1}"/>
              </a:ext>
            </a:extLst>
          </p:cNvPr>
          <p:cNvSpPr txBox="1">
            <a:spLocks/>
          </p:cNvSpPr>
          <p:nvPr/>
        </p:nvSpPr>
        <p:spPr>
          <a:xfrm>
            <a:off x="11031412" y="3314241"/>
            <a:ext cx="1160588" cy="1648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tx1"/>
                </a:solidFill>
                <a:latin typeface="Calibri" panose="020F0502020204030204" pitchFamily="34" charset="0"/>
                <a:cs typeface="Calibri" panose="020F0502020204030204" pitchFamily="34" charset="0"/>
              </a:rPr>
              <a:t>*Entry into each stage is subject to a review of readiness by DFPS and OCBCT.</a:t>
            </a:r>
          </a:p>
          <a:p>
            <a:pPr marL="0" indent="0">
              <a:buFont typeface="Arial" panose="020B0604020202020204" pitchFamily="34" charset="0"/>
              <a:buNone/>
            </a:pPr>
            <a:endParaRPr lang="en-US" sz="1600" dirty="0">
              <a:solidFill>
                <a:schemeClr val="tx1"/>
              </a:solidFill>
              <a:latin typeface="Calibri" panose="020F0502020204030204" pitchFamily="34" charset="0"/>
              <a:cs typeface="Calibri" panose="020F0502020204030204" pitchFamily="34" charset="0"/>
            </a:endParaRPr>
          </a:p>
        </p:txBody>
      </p:sp>
      <p:graphicFrame>
        <p:nvGraphicFramePr>
          <p:cNvPr id="14" name="Content Placeholder 11" descr="Stages of implementation">
            <a:extLst>
              <a:ext uri="{FF2B5EF4-FFF2-40B4-BE49-F238E27FC236}">
                <a16:creationId xmlns:a16="http://schemas.microsoft.com/office/drawing/2014/main" id="{FA7228D0-EED9-4D2F-BBCB-6AAE6FE499B3}"/>
              </a:ext>
            </a:extLst>
          </p:cNvPr>
          <p:cNvGraphicFramePr>
            <a:graphicFrameLocks/>
          </p:cNvGraphicFramePr>
          <p:nvPr>
            <p:extLst>
              <p:ext uri="{D42A27DB-BD31-4B8C-83A1-F6EECF244321}">
                <p14:modId xmlns:p14="http://schemas.microsoft.com/office/powerpoint/2010/main" val="1158110897"/>
              </p:ext>
            </p:extLst>
          </p:nvPr>
        </p:nvGraphicFramePr>
        <p:xfrm>
          <a:off x="1550637" y="1530977"/>
          <a:ext cx="10315542" cy="4346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6A012A8-826A-DEE2-B0C6-05DC414A14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5640" y="5928938"/>
            <a:ext cx="9465536" cy="854830"/>
          </a:xfrm>
          <a:prstGeom prst="rect">
            <a:avLst/>
          </a:prstGeom>
        </p:spPr>
      </p:pic>
    </p:spTree>
    <p:extLst>
      <p:ext uri="{BB962C8B-B14F-4D97-AF65-F5344CB8AC3E}">
        <p14:creationId xmlns:p14="http://schemas.microsoft.com/office/powerpoint/2010/main" val="295925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E85376-A292-44A2-8EB0-BFAC881D429B}"/>
              </a:ext>
            </a:extLst>
          </p:cNvPr>
          <p:cNvSpPr txBox="1"/>
          <p:nvPr/>
        </p:nvSpPr>
        <p:spPr>
          <a:xfrm>
            <a:off x="1963678" y="252998"/>
            <a:ext cx="10229095"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Community-Based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Stage II SSCC Performance Measures</a:t>
            </a:r>
            <a:endParaRPr kumimoji="0" lang="en-US" sz="3600" b="1" i="0" u="none" strike="noStrike" kern="1200" cap="none" spc="0" normalizeH="0" baseline="0" noProof="0" dirty="0">
              <a:ln>
                <a:noFill/>
              </a:ln>
              <a:solidFill>
                <a:srgbClr val="4472C4">
                  <a:lumMod val="50000"/>
                </a:srgbClr>
              </a:solidFill>
              <a:effectLst/>
              <a:uLnTx/>
              <a:uFillTx/>
              <a:latin typeface="Calibri" panose="020F0502020204030204"/>
              <a:ea typeface="Calibri"/>
              <a:cs typeface="Calibri"/>
            </a:endParaRPr>
          </a:p>
        </p:txBody>
      </p:sp>
      <p:sp>
        <p:nvSpPr>
          <p:cNvPr id="16" name="Slide Number Placeholder 6">
            <a:extLst>
              <a:ext uri="{FF2B5EF4-FFF2-40B4-BE49-F238E27FC236}">
                <a16:creationId xmlns:a16="http://schemas.microsoft.com/office/drawing/2014/main" id="{8CD0C2AD-70A5-4E80-82E1-8538C0B68C31}"/>
              </a:ext>
            </a:extLst>
          </p:cNvPr>
          <p:cNvSpPr txBox="1">
            <a:spLocks/>
          </p:cNvSpPr>
          <p:nvPr/>
        </p:nvSpPr>
        <p:spPr>
          <a:xfrm>
            <a:off x="6785" y="6414646"/>
            <a:ext cx="7377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109FF3-1548-4CDB-B82B-70387ADEE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6">
            <a:extLst>
              <a:ext uri="{FF2B5EF4-FFF2-40B4-BE49-F238E27FC236}">
                <a16:creationId xmlns:a16="http://schemas.microsoft.com/office/drawing/2014/main" id="{016B6994-0AD9-41B9-B0E8-CAC5E7BCE70B}"/>
              </a:ext>
            </a:extLst>
          </p:cNvPr>
          <p:cNvGraphicFramePr>
            <a:graphicFrameLocks noGrp="1"/>
          </p:cNvGraphicFramePr>
          <p:nvPr>
            <p:extLst>
              <p:ext uri="{D42A27DB-BD31-4B8C-83A1-F6EECF244321}">
                <p14:modId xmlns:p14="http://schemas.microsoft.com/office/powerpoint/2010/main" val="4072208775"/>
              </p:ext>
            </p:extLst>
          </p:nvPr>
        </p:nvGraphicFramePr>
        <p:xfrm>
          <a:off x="1963678" y="1836170"/>
          <a:ext cx="9752072" cy="4477546"/>
        </p:xfrm>
        <a:graphic>
          <a:graphicData uri="http://schemas.openxmlformats.org/drawingml/2006/table">
            <a:tbl>
              <a:tblPr bandRow="1">
                <a:tableStyleId>{5C22544A-7EE6-4342-B048-85BDC9FD1C3A}</a:tableStyleId>
              </a:tblPr>
              <a:tblGrid>
                <a:gridCol w="2725076">
                  <a:extLst>
                    <a:ext uri="{9D8B030D-6E8A-4147-A177-3AD203B41FA5}">
                      <a16:colId xmlns:a16="http://schemas.microsoft.com/office/drawing/2014/main" val="2885870792"/>
                    </a:ext>
                  </a:extLst>
                </a:gridCol>
                <a:gridCol w="7026996">
                  <a:extLst>
                    <a:ext uri="{9D8B030D-6E8A-4147-A177-3AD203B41FA5}">
                      <a16:colId xmlns:a16="http://schemas.microsoft.com/office/drawing/2014/main" val="3029321565"/>
                    </a:ext>
                  </a:extLst>
                </a:gridCol>
              </a:tblGrid>
              <a:tr h="423944">
                <a:tc>
                  <a:txBody>
                    <a:bodyPr/>
                    <a:lstStyle/>
                    <a:p>
                      <a:pPr algn="ctr"/>
                      <a:r>
                        <a:rPr lang="en-US" sz="1600" b="1" dirty="0">
                          <a:solidFill>
                            <a:schemeClr val="accent1">
                              <a:lumMod val="50000"/>
                            </a:schemeClr>
                          </a:solidFill>
                        </a:rPr>
                        <a:t>Safety</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For children not to experience abuse, neglect, or exploitation while in foster care.</a:t>
                      </a:r>
                    </a:p>
                  </a:txBody>
                  <a:tcPr/>
                </a:tc>
                <a:extLst>
                  <a:ext uri="{0D108BD9-81ED-4DB2-BD59-A6C34878D82A}">
                    <a16:rowId xmlns:a16="http://schemas.microsoft.com/office/drawing/2014/main" val="5550203"/>
                  </a:ext>
                </a:extLst>
              </a:tr>
              <a:tr h="423944">
                <a:tc>
                  <a:txBody>
                    <a:bodyPr/>
                    <a:lstStyle/>
                    <a:p>
                      <a:pPr algn="ctr"/>
                      <a:r>
                        <a:rPr lang="en-US" sz="1600" b="1" dirty="0">
                          <a:solidFill>
                            <a:schemeClr val="accent1">
                              <a:lumMod val="50000"/>
                            </a:schemeClr>
                          </a:solidFill>
                        </a:rPr>
                        <a:t>Stability</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To minimize the number of placement moves in foster care.</a:t>
                      </a:r>
                    </a:p>
                  </a:txBody>
                  <a:tcPr/>
                </a:tc>
                <a:extLst>
                  <a:ext uri="{0D108BD9-81ED-4DB2-BD59-A6C34878D82A}">
                    <a16:rowId xmlns:a16="http://schemas.microsoft.com/office/drawing/2014/main" val="347654682"/>
                  </a:ext>
                </a:extLst>
              </a:tr>
              <a:tr h="423944">
                <a:tc>
                  <a:txBody>
                    <a:bodyPr/>
                    <a:lstStyle/>
                    <a:p>
                      <a:pPr algn="ctr"/>
                      <a:r>
                        <a:rPr lang="en-US" sz="1600" b="1" dirty="0">
                          <a:solidFill>
                            <a:schemeClr val="accent1">
                              <a:lumMod val="50000"/>
                            </a:schemeClr>
                          </a:solidFill>
                        </a:rPr>
                        <a:t>Home Settings </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For children to live in home settings. </a:t>
                      </a:r>
                    </a:p>
                  </a:txBody>
                  <a:tcPr/>
                </a:tc>
                <a:extLst>
                  <a:ext uri="{0D108BD9-81ED-4DB2-BD59-A6C34878D82A}">
                    <a16:rowId xmlns:a16="http://schemas.microsoft.com/office/drawing/2014/main" val="1974017184"/>
                  </a:ext>
                </a:extLst>
              </a:tr>
              <a:tr h="423944">
                <a:tc>
                  <a:txBody>
                    <a:bodyPr/>
                    <a:lstStyle/>
                    <a:p>
                      <a:pPr algn="ctr"/>
                      <a:r>
                        <a:rPr lang="en-US" sz="1600" b="1" dirty="0">
                          <a:solidFill>
                            <a:schemeClr val="accent1">
                              <a:lumMod val="50000"/>
                            </a:schemeClr>
                          </a:solidFill>
                        </a:rPr>
                        <a:t>Proximity</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For children to live within 50 miles of their home.</a:t>
                      </a:r>
                    </a:p>
                  </a:txBody>
                  <a:tcPr/>
                </a:tc>
                <a:extLst>
                  <a:ext uri="{0D108BD9-81ED-4DB2-BD59-A6C34878D82A}">
                    <a16:rowId xmlns:a16="http://schemas.microsoft.com/office/drawing/2014/main" val="741692299"/>
                  </a:ext>
                </a:extLst>
              </a:tr>
              <a:tr h="423944">
                <a:tc>
                  <a:txBody>
                    <a:bodyPr/>
                    <a:lstStyle/>
                    <a:p>
                      <a:pPr algn="ctr"/>
                      <a:r>
                        <a:rPr lang="en-US" sz="1600" b="1" dirty="0">
                          <a:solidFill>
                            <a:schemeClr val="accent1">
                              <a:lumMod val="50000"/>
                            </a:schemeClr>
                          </a:solidFill>
                        </a:rPr>
                        <a:t>Sibling Groups </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For sibling groups to be placed together.</a:t>
                      </a:r>
                    </a:p>
                  </a:txBody>
                  <a:tcPr/>
                </a:tc>
                <a:extLst>
                  <a:ext uri="{0D108BD9-81ED-4DB2-BD59-A6C34878D82A}">
                    <a16:rowId xmlns:a16="http://schemas.microsoft.com/office/drawing/2014/main" val="3607091001"/>
                  </a:ext>
                </a:extLst>
              </a:tr>
              <a:tr h="662050">
                <a:tc>
                  <a:txBody>
                    <a:bodyPr/>
                    <a:lstStyle/>
                    <a:p>
                      <a:pPr algn="ctr"/>
                      <a:r>
                        <a:rPr lang="en-US" sz="1600" b="1" dirty="0">
                          <a:solidFill>
                            <a:schemeClr val="accent1">
                              <a:lumMod val="50000"/>
                            </a:schemeClr>
                          </a:solidFill>
                        </a:rPr>
                        <a:t>Preparation </a:t>
                      </a:r>
                    </a:p>
                    <a:p>
                      <a:pPr algn="ctr"/>
                      <a:r>
                        <a:rPr lang="en-US" sz="1600" b="1" dirty="0">
                          <a:solidFill>
                            <a:schemeClr val="accent1">
                              <a:lumMod val="50000"/>
                            </a:schemeClr>
                          </a:solidFill>
                        </a:rPr>
                        <a:t>for Adult Living </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For youth who will age out of care to be prepared for adult living.</a:t>
                      </a:r>
                    </a:p>
                  </a:txBody>
                  <a:tcPr/>
                </a:tc>
                <a:extLst>
                  <a:ext uri="{0D108BD9-81ED-4DB2-BD59-A6C34878D82A}">
                    <a16:rowId xmlns:a16="http://schemas.microsoft.com/office/drawing/2014/main" val="3233808883"/>
                  </a:ext>
                </a:extLst>
              </a:tr>
              <a:tr h="423944">
                <a:tc>
                  <a:txBody>
                    <a:bodyPr/>
                    <a:lstStyle/>
                    <a:p>
                      <a:pPr algn="ctr"/>
                      <a:r>
                        <a:rPr lang="en-US" sz="1600" b="1" dirty="0">
                          <a:solidFill>
                            <a:schemeClr val="accent1">
                              <a:lumMod val="50000"/>
                            </a:schemeClr>
                          </a:solidFill>
                        </a:rPr>
                        <a:t>Kinship </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For children to be placed with kin. </a:t>
                      </a:r>
                    </a:p>
                  </a:txBody>
                  <a:tcPr/>
                </a:tc>
                <a:extLst>
                  <a:ext uri="{0D108BD9-81ED-4DB2-BD59-A6C34878D82A}">
                    <a16:rowId xmlns:a16="http://schemas.microsoft.com/office/drawing/2014/main" val="851507235"/>
                  </a:ext>
                </a:extLst>
              </a:tr>
              <a:tr h="423944">
                <a:tc>
                  <a:txBody>
                    <a:bodyPr/>
                    <a:lstStyle/>
                    <a:p>
                      <a:pPr algn="ctr"/>
                      <a:r>
                        <a:rPr lang="en-US" sz="1600" b="1" kern="1200" dirty="0">
                          <a:solidFill>
                            <a:schemeClr val="accent1">
                              <a:lumMod val="50000"/>
                            </a:schemeClr>
                          </a:solidFill>
                          <a:latin typeface="+mn-lt"/>
                          <a:ea typeface="+mn-ea"/>
                          <a:cs typeface="+mn-cs"/>
                        </a:rPr>
                        <a:t>Texas ID / DL</a:t>
                      </a:r>
                    </a:p>
                  </a:txBody>
                  <a:tcPr/>
                </a:tc>
                <a:tc>
                  <a:txBody>
                    <a:bodyPr/>
                    <a:lstStyle/>
                    <a:p>
                      <a:r>
                        <a:rPr lang="en-US" sz="1600" kern="1200" dirty="0">
                          <a:solidFill>
                            <a:schemeClr val="accent1">
                              <a:lumMod val="50000"/>
                            </a:schemeClr>
                          </a:solidFill>
                          <a:latin typeface="+mn-lt"/>
                          <a:ea typeface="+mn-ea"/>
                          <a:cs typeface="+mn-cs"/>
                        </a:rPr>
                        <a:t>Youth 16 and older access to a State ID / Driver’s License</a:t>
                      </a:r>
                    </a:p>
                  </a:txBody>
                  <a:tcPr/>
                </a:tc>
                <a:extLst>
                  <a:ext uri="{0D108BD9-81ED-4DB2-BD59-A6C34878D82A}">
                    <a16:rowId xmlns:a16="http://schemas.microsoft.com/office/drawing/2014/main" val="2685243234"/>
                  </a:ext>
                </a:extLst>
              </a:tr>
              <a:tr h="423944">
                <a:tc>
                  <a:txBody>
                    <a:bodyPr/>
                    <a:lstStyle/>
                    <a:p>
                      <a:pPr algn="ctr"/>
                      <a:r>
                        <a:rPr lang="en-US" sz="1600" b="1" dirty="0">
                          <a:solidFill>
                            <a:schemeClr val="accent1">
                              <a:lumMod val="50000"/>
                            </a:schemeClr>
                          </a:solidFill>
                        </a:rPr>
                        <a:t>Permanency/Reunification </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Reduce children’s time in care. </a:t>
                      </a:r>
                    </a:p>
                  </a:txBody>
                  <a:tcPr/>
                </a:tc>
                <a:extLst>
                  <a:ext uri="{0D108BD9-81ED-4DB2-BD59-A6C34878D82A}">
                    <a16:rowId xmlns:a16="http://schemas.microsoft.com/office/drawing/2014/main" val="56563189"/>
                  </a:ext>
                </a:extLst>
              </a:tr>
              <a:tr h="423944">
                <a:tc>
                  <a:txBody>
                    <a:bodyPr/>
                    <a:lstStyle/>
                    <a:p>
                      <a:pPr algn="ctr"/>
                      <a:r>
                        <a:rPr lang="en-US" sz="1600" b="1" dirty="0">
                          <a:solidFill>
                            <a:schemeClr val="accent1">
                              <a:lumMod val="50000"/>
                            </a:schemeClr>
                          </a:solidFill>
                        </a:rPr>
                        <a:t>Re-Intervention</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rPr>
                        <a:t>Reduce future CPS intervention for children who exit care.</a:t>
                      </a:r>
                    </a:p>
                  </a:txBody>
                  <a:tcPr/>
                </a:tc>
                <a:extLst>
                  <a:ext uri="{0D108BD9-81ED-4DB2-BD59-A6C34878D82A}">
                    <a16:rowId xmlns:a16="http://schemas.microsoft.com/office/drawing/2014/main" val="82796553"/>
                  </a:ext>
                </a:extLst>
              </a:tr>
            </a:tbl>
          </a:graphicData>
        </a:graphic>
      </p:graphicFrame>
      <p:sp>
        <p:nvSpPr>
          <p:cNvPr id="2" name="Slide Number Placeholder 5">
            <a:extLst>
              <a:ext uri="{FF2B5EF4-FFF2-40B4-BE49-F238E27FC236}">
                <a16:creationId xmlns:a16="http://schemas.microsoft.com/office/drawing/2014/main" id="{6F53967A-6DEC-53BB-E45C-DEE0BE8F4D48}"/>
              </a:ext>
            </a:extLst>
          </p:cNvPr>
          <p:cNvSpPr>
            <a:spLocks noGrp="1"/>
          </p:cNvSpPr>
          <p:nvPr>
            <p:ph type="sldNum" sz="quarter" idx="12"/>
          </p:nvPr>
        </p:nvSpPr>
        <p:spPr>
          <a:xfrm>
            <a:off x="11031412" y="6356353"/>
            <a:ext cx="720969" cy="365125"/>
          </a:xfrm>
        </p:spPr>
        <p:txBody>
          <a:bodyPr/>
          <a:lstStyle/>
          <a:p>
            <a:fld id="{3D109FF3-1548-4CDB-B82B-70387ADEE53E}" type="slidenum">
              <a:rPr lang="en-US">
                <a:solidFill>
                  <a:srgbClr val="164A9B"/>
                </a:solidFill>
                <a:latin typeface="Calibri" panose="020F0502020204030204" pitchFamily="34" charset="0"/>
                <a:cs typeface="Calibri" panose="020F0502020204030204" pitchFamily="34" charset="0"/>
              </a:rPr>
              <a:t>11</a:t>
            </a:fld>
            <a:endParaRPr lang="en-US" dirty="0">
              <a:solidFill>
                <a:srgbClr val="164A9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089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2DAA9F-8363-8577-D6C6-019CB7E7E6F1}"/>
              </a:ext>
            </a:extLst>
          </p:cNvPr>
          <p:cNvPicPr>
            <a:picLocks noGrp="1" noChangeAspect="1"/>
          </p:cNvPicPr>
          <p:nvPr>
            <p:ph sz="half" idx="1"/>
          </p:nvPr>
        </p:nvPicPr>
        <p:blipFill>
          <a:blip r:embed="rId2"/>
          <a:stretch>
            <a:fillRect/>
          </a:stretch>
        </p:blipFill>
        <p:spPr>
          <a:xfrm>
            <a:off x="5702166" y="1504800"/>
            <a:ext cx="6279627" cy="4492625"/>
          </a:xfrm>
          <a:noFill/>
          <a:effectLst>
            <a:softEdge rad="12700"/>
          </a:effectLst>
        </p:spPr>
      </p:pic>
      <p:sp>
        <p:nvSpPr>
          <p:cNvPr id="2" name="Title 1">
            <a:extLst>
              <a:ext uri="{FF2B5EF4-FFF2-40B4-BE49-F238E27FC236}">
                <a16:creationId xmlns:a16="http://schemas.microsoft.com/office/drawing/2014/main" id="{FCD92B43-237B-CFDE-5837-2A58D2892F9D}"/>
              </a:ext>
            </a:extLst>
          </p:cNvPr>
          <p:cNvSpPr>
            <a:spLocks noGrp="1"/>
          </p:cNvSpPr>
          <p:nvPr>
            <p:ph type="title"/>
          </p:nvPr>
        </p:nvSpPr>
        <p:spPr/>
        <p:txBody>
          <a:bodyPr anchor="t">
            <a:normAutofit/>
          </a:bodyPr>
          <a:lstStyle/>
          <a:p>
            <a:r>
              <a:rPr lang="en-US" dirty="0"/>
              <a:t>CBC Implementation- January 2025</a:t>
            </a:r>
          </a:p>
        </p:txBody>
      </p:sp>
      <p:sp>
        <p:nvSpPr>
          <p:cNvPr id="3" name="Content Placeholder 2">
            <a:extLst>
              <a:ext uri="{FF2B5EF4-FFF2-40B4-BE49-F238E27FC236}">
                <a16:creationId xmlns:a16="http://schemas.microsoft.com/office/drawing/2014/main" id="{BBA51937-CC8B-684B-3857-A05A3A6DA61E}"/>
              </a:ext>
            </a:extLst>
          </p:cNvPr>
          <p:cNvSpPr>
            <a:spLocks noGrp="1"/>
          </p:cNvSpPr>
          <p:nvPr>
            <p:ph sz="quarter" idx="4294967295"/>
          </p:nvPr>
        </p:nvSpPr>
        <p:spPr>
          <a:xfrm>
            <a:off x="2039817" y="1836741"/>
            <a:ext cx="4445000" cy="4519612"/>
          </a:xfrm>
        </p:spPr>
        <p:txBody>
          <a:bodyPr>
            <a:normAutofit/>
          </a:bodyPr>
          <a:lstStyle/>
          <a:p>
            <a:r>
              <a:rPr lang="en-US" sz="2000" dirty="0">
                <a:solidFill>
                  <a:schemeClr val="tx1"/>
                </a:solidFill>
              </a:rPr>
              <a:t>R1 - </a:t>
            </a:r>
            <a:r>
              <a:rPr lang="en-US" sz="2000" b="1" dirty="0">
                <a:solidFill>
                  <a:schemeClr val="tx1"/>
                </a:solidFill>
              </a:rPr>
              <a:t>Saint Francis </a:t>
            </a:r>
            <a:r>
              <a:rPr lang="en-US" sz="2000" dirty="0">
                <a:solidFill>
                  <a:schemeClr val="tx1"/>
                </a:solidFill>
              </a:rPr>
              <a:t>-</a:t>
            </a:r>
            <a:r>
              <a:rPr lang="en-US" sz="2000" b="1" dirty="0">
                <a:solidFill>
                  <a:schemeClr val="tx1"/>
                </a:solidFill>
              </a:rPr>
              <a:t> </a:t>
            </a:r>
            <a:r>
              <a:rPr lang="en-US" sz="2000" dirty="0">
                <a:solidFill>
                  <a:schemeClr val="tx1"/>
                </a:solidFill>
              </a:rPr>
              <a:t>Stage III</a:t>
            </a:r>
          </a:p>
          <a:p>
            <a:r>
              <a:rPr lang="en-US" sz="2000" dirty="0">
                <a:solidFill>
                  <a:schemeClr val="tx1"/>
                </a:solidFill>
              </a:rPr>
              <a:t>R2 - </a:t>
            </a:r>
            <a:r>
              <a:rPr lang="en-US" sz="2000" b="1" dirty="0">
                <a:solidFill>
                  <a:schemeClr val="tx1"/>
                </a:solidFill>
              </a:rPr>
              <a:t>2INgage</a:t>
            </a:r>
            <a:r>
              <a:rPr lang="en-US" sz="2000" dirty="0">
                <a:solidFill>
                  <a:schemeClr val="tx1"/>
                </a:solidFill>
              </a:rPr>
              <a:t> - Stage III</a:t>
            </a:r>
          </a:p>
          <a:p>
            <a:r>
              <a:rPr lang="en-US" sz="2000" dirty="0">
                <a:solidFill>
                  <a:schemeClr val="tx1"/>
                </a:solidFill>
              </a:rPr>
              <a:t>R3W - </a:t>
            </a:r>
            <a:r>
              <a:rPr lang="en-US" sz="2000" b="1" dirty="0">
                <a:solidFill>
                  <a:schemeClr val="tx1"/>
                </a:solidFill>
              </a:rPr>
              <a:t>OCOK </a:t>
            </a:r>
            <a:r>
              <a:rPr lang="en-US" sz="2000" dirty="0">
                <a:solidFill>
                  <a:schemeClr val="tx1"/>
                </a:solidFill>
              </a:rPr>
              <a:t>- Stage III (southern 7 counties), and Stage II (Cooke, Denton, and Wise)</a:t>
            </a:r>
          </a:p>
          <a:p>
            <a:r>
              <a:rPr lang="en-US" sz="2000" dirty="0">
                <a:solidFill>
                  <a:schemeClr val="tx1"/>
                </a:solidFill>
              </a:rPr>
              <a:t>R3E - </a:t>
            </a:r>
            <a:r>
              <a:rPr lang="en-US" sz="2000" b="1" dirty="0">
                <a:solidFill>
                  <a:schemeClr val="tx1"/>
                </a:solidFill>
              </a:rPr>
              <a:t>EMPOWER</a:t>
            </a:r>
            <a:r>
              <a:rPr lang="en-US" sz="2000" dirty="0">
                <a:solidFill>
                  <a:schemeClr val="tx1"/>
                </a:solidFill>
              </a:rPr>
              <a:t>- Stage II</a:t>
            </a:r>
          </a:p>
          <a:p>
            <a:r>
              <a:rPr lang="en-US" sz="2000" dirty="0">
                <a:solidFill>
                  <a:schemeClr val="tx1"/>
                </a:solidFill>
              </a:rPr>
              <a:t>R4 - </a:t>
            </a:r>
            <a:r>
              <a:rPr lang="en-US" sz="2000" b="1" dirty="0">
                <a:solidFill>
                  <a:schemeClr val="tx1"/>
                </a:solidFill>
              </a:rPr>
              <a:t>4Kids4Families </a:t>
            </a:r>
            <a:r>
              <a:rPr lang="en-US" sz="2000" dirty="0">
                <a:solidFill>
                  <a:schemeClr val="tx1"/>
                </a:solidFill>
              </a:rPr>
              <a:t>- Stage II</a:t>
            </a:r>
          </a:p>
          <a:p>
            <a:r>
              <a:rPr lang="en-US" sz="2000" dirty="0">
                <a:solidFill>
                  <a:schemeClr val="tx1"/>
                </a:solidFill>
              </a:rPr>
              <a:t>R5 - </a:t>
            </a:r>
            <a:r>
              <a:rPr lang="en-US" sz="2000" b="1" dirty="0">
                <a:solidFill>
                  <a:schemeClr val="tx1"/>
                </a:solidFill>
              </a:rPr>
              <a:t>TFCN </a:t>
            </a:r>
            <a:r>
              <a:rPr lang="en-US" sz="2000" dirty="0">
                <a:solidFill>
                  <a:schemeClr val="tx1"/>
                </a:solidFill>
              </a:rPr>
              <a:t>- Stage II</a:t>
            </a:r>
          </a:p>
          <a:p>
            <a:r>
              <a:rPr lang="en-US" sz="2000" dirty="0">
                <a:solidFill>
                  <a:schemeClr val="tx1"/>
                </a:solidFill>
              </a:rPr>
              <a:t>R8B - </a:t>
            </a:r>
            <a:r>
              <a:rPr lang="en-US" sz="2000" b="1" dirty="0">
                <a:solidFill>
                  <a:schemeClr val="tx1"/>
                </a:solidFill>
              </a:rPr>
              <a:t>Belong</a:t>
            </a:r>
            <a:r>
              <a:rPr lang="en-US" sz="2000" dirty="0">
                <a:solidFill>
                  <a:schemeClr val="tx1"/>
                </a:solidFill>
              </a:rPr>
              <a:t> - Stage III</a:t>
            </a:r>
          </a:p>
        </p:txBody>
      </p:sp>
      <p:sp>
        <p:nvSpPr>
          <p:cNvPr id="7" name="Slide Number Placeholder 3">
            <a:extLst>
              <a:ext uri="{FF2B5EF4-FFF2-40B4-BE49-F238E27FC236}">
                <a16:creationId xmlns:a16="http://schemas.microsoft.com/office/drawing/2014/main" id="{19939873-0155-4231-ACD4-FD57F5F3052E}"/>
              </a:ext>
            </a:extLst>
          </p:cNvPr>
          <p:cNvSpPr>
            <a:spLocks noGrp="1"/>
          </p:cNvSpPr>
          <p:nvPr>
            <p:ph type="sldNum" sz="quarter" idx="12"/>
          </p:nvPr>
        </p:nvSpPr>
        <p:spPr>
          <a:xfrm>
            <a:off x="11031412" y="6356353"/>
            <a:ext cx="720969" cy="365125"/>
          </a:xfrm>
        </p:spPr>
        <p:txBody>
          <a:bodyPr/>
          <a:lstStyle/>
          <a:p>
            <a:pPr>
              <a:spcAft>
                <a:spcPts val="600"/>
              </a:spcAft>
            </a:pPr>
            <a:fld id="{3D109FF3-1548-4CDB-B82B-70387ADEE53E}" type="slidenum">
              <a:rPr lang="en-US" smtClean="0"/>
              <a:pPr>
                <a:spcAft>
                  <a:spcPts val="600"/>
                </a:spcAft>
              </a:pPr>
              <a:t>12</a:t>
            </a:fld>
            <a:endParaRPr lang="en-US" dirty="0"/>
          </a:p>
        </p:txBody>
      </p:sp>
    </p:spTree>
    <p:extLst>
      <p:ext uri="{BB962C8B-B14F-4D97-AF65-F5344CB8AC3E}">
        <p14:creationId xmlns:p14="http://schemas.microsoft.com/office/powerpoint/2010/main" val="160922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texas with different states&#10;&#10;Description automatically generated">
            <a:extLst>
              <a:ext uri="{FF2B5EF4-FFF2-40B4-BE49-F238E27FC236}">
                <a16:creationId xmlns:a16="http://schemas.microsoft.com/office/drawing/2014/main" id="{27F08DEB-C32D-543A-9C61-AF472B7FCBD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309228" y="1856441"/>
            <a:ext cx="4443153" cy="4202084"/>
          </a:xfrm>
          <a:noFill/>
        </p:spPr>
      </p:pic>
      <p:sp>
        <p:nvSpPr>
          <p:cNvPr id="2" name="Title 1"/>
          <p:cNvSpPr>
            <a:spLocks noGrp="1"/>
          </p:cNvSpPr>
          <p:nvPr>
            <p:ph type="title"/>
          </p:nvPr>
        </p:nvSpPr>
        <p:spPr>
          <a:xfrm>
            <a:off x="2025570" y="758970"/>
            <a:ext cx="9690806" cy="799643"/>
          </a:xfrm>
        </p:spPr>
        <p:txBody>
          <a:bodyPr anchor="t">
            <a:normAutofit/>
          </a:bodyPr>
          <a:lstStyle/>
          <a:p>
            <a:r>
              <a:rPr lang="en-US" sz="3600" b="1" dirty="0">
                <a:solidFill>
                  <a:schemeClr val="accent1">
                    <a:lumMod val="50000"/>
                  </a:schemeClr>
                </a:solidFill>
                <a:latin typeface="+mn-lt"/>
              </a:rPr>
              <a:t>CBC Future Implementation and Enhancements</a:t>
            </a:r>
            <a:endParaRPr lang="en-US" sz="3600" b="1" dirty="0">
              <a:solidFill>
                <a:schemeClr val="tx2"/>
              </a:solidFill>
              <a:latin typeface="+mn-lt"/>
            </a:endParaRPr>
          </a:p>
        </p:txBody>
      </p:sp>
      <p:sp>
        <p:nvSpPr>
          <p:cNvPr id="19" name="Content Placeholder 2">
            <a:extLst>
              <a:ext uri="{FF2B5EF4-FFF2-40B4-BE49-F238E27FC236}">
                <a16:creationId xmlns:a16="http://schemas.microsoft.com/office/drawing/2014/main" id="{E941B622-FC67-71D9-7139-BD39CAC673E4}"/>
              </a:ext>
            </a:extLst>
          </p:cNvPr>
          <p:cNvSpPr>
            <a:spLocks noGrp="1"/>
          </p:cNvSpPr>
          <p:nvPr>
            <p:ph sz="quarter" idx="4294967295"/>
          </p:nvPr>
        </p:nvSpPr>
        <p:spPr>
          <a:xfrm>
            <a:off x="1769534" y="1558612"/>
            <a:ext cx="5687180" cy="5299388"/>
          </a:xfrm>
        </p:spPr>
        <p:txBody>
          <a:bodyPr>
            <a:noAutofit/>
          </a:bodyPr>
          <a:lstStyle/>
          <a:p>
            <a:pPr marL="0" indent="0">
              <a:buNone/>
            </a:pPr>
            <a:r>
              <a:rPr lang="en-US" sz="1600" b="1" u="sng" dirty="0">
                <a:solidFill>
                  <a:schemeClr val="accent1">
                    <a:lumMod val="50000"/>
                  </a:schemeClr>
                </a:solidFill>
              </a:rPr>
              <a:t>Current Procurement Activities:</a:t>
            </a:r>
          </a:p>
          <a:p>
            <a:pPr marL="0" indent="-223837">
              <a:buNone/>
            </a:pPr>
            <a:r>
              <a:rPr lang="en-US" sz="1600" dirty="0">
                <a:solidFill>
                  <a:schemeClr val="accent1">
                    <a:lumMod val="50000"/>
                  </a:schemeClr>
                </a:solidFill>
              </a:rPr>
              <a:t>RFA for 6A, 6B, 8A, (10) was released on March 1, 2024.</a:t>
            </a:r>
          </a:p>
          <a:p>
            <a:pPr>
              <a:buFont typeface="Wingdings" panose="05000000000000000000" pitchFamily="2" charset="2"/>
              <a:buChar char="Ø"/>
            </a:pPr>
            <a:r>
              <a:rPr lang="en-US" sz="1600" dirty="0">
                <a:solidFill>
                  <a:schemeClr val="accent1">
                    <a:lumMod val="50000"/>
                  </a:schemeClr>
                </a:solidFill>
              </a:rPr>
              <a:t>Responses were received for Regions 6A, 6B, and 8A; however, no responses were received for Region 10. </a:t>
            </a:r>
          </a:p>
          <a:p>
            <a:pPr>
              <a:buFont typeface="Wingdings" panose="05000000000000000000" pitchFamily="2" charset="2"/>
              <a:buChar char="Ø"/>
            </a:pPr>
            <a:r>
              <a:rPr lang="en-US" sz="1600" dirty="0">
                <a:solidFill>
                  <a:schemeClr val="accent1">
                    <a:lumMod val="50000"/>
                  </a:schemeClr>
                </a:solidFill>
              </a:rPr>
              <a:t>Negotiations with respondents are underway. </a:t>
            </a:r>
            <a:endParaRPr lang="en-US" sz="1600" u="sng" dirty="0">
              <a:solidFill>
                <a:schemeClr val="accent1">
                  <a:lumMod val="50000"/>
                </a:schemeClr>
              </a:solidFill>
            </a:endParaRPr>
          </a:p>
          <a:p>
            <a:pPr marL="0" indent="-223837">
              <a:buNone/>
            </a:pPr>
            <a:r>
              <a:rPr lang="en-US" sz="1600" b="1" u="sng" dirty="0">
                <a:solidFill>
                  <a:schemeClr val="accent1">
                    <a:lumMod val="50000"/>
                  </a:schemeClr>
                </a:solidFill>
              </a:rPr>
              <a:t>Interagency Contract </a:t>
            </a:r>
            <a:r>
              <a:rPr lang="en-US" sz="1600" dirty="0">
                <a:solidFill>
                  <a:schemeClr val="accent1">
                    <a:lumMod val="50000"/>
                  </a:schemeClr>
                </a:solidFill>
              </a:rPr>
              <a:t>(IAC) with University of Texas at Austin for CBC Process Evaluation to understand the strengths and challenges of implementing CBC in Regions 1, 2, 3W, and 8B</a:t>
            </a:r>
            <a:endParaRPr lang="en-US" sz="1600" u="sng" dirty="0">
              <a:solidFill>
                <a:schemeClr val="accent1">
                  <a:lumMod val="50000"/>
                </a:schemeClr>
              </a:solidFill>
            </a:endParaRPr>
          </a:p>
          <a:p>
            <a:pPr marL="0" indent="-223837">
              <a:buNone/>
            </a:pPr>
            <a:r>
              <a:rPr lang="en-US" sz="1600" b="1" u="sng" dirty="0">
                <a:solidFill>
                  <a:schemeClr val="accent1">
                    <a:lumMod val="50000"/>
                  </a:schemeClr>
                </a:solidFill>
              </a:rPr>
              <a:t>Request for Information </a:t>
            </a:r>
            <a:r>
              <a:rPr lang="en-US" sz="1600" dirty="0">
                <a:solidFill>
                  <a:schemeClr val="accent1">
                    <a:lumMod val="50000"/>
                  </a:schemeClr>
                </a:solidFill>
              </a:rPr>
              <a:t>(RFI) for R9 and R10</a:t>
            </a:r>
          </a:p>
          <a:p>
            <a:pPr>
              <a:buFont typeface="Wingdings" panose="05000000000000000000" pitchFamily="2" charset="2"/>
              <a:buChar char="Ø"/>
            </a:pPr>
            <a:r>
              <a:rPr lang="en-US" sz="1600" dirty="0">
                <a:solidFill>
                  <a:schemeClr val="accent1">
                    <a:lumMod val="50000"/>
                  </a:schemeClr>
                </a:solidFill>
              </a:rPr>
              <a:t>Closed September 3, 2024. Provides crucial stakeholder feedback to inform the implementation of CBC in these rural regions.</a:t>
            </a:r>
            <a:endParaRPr lang="en-US" sz="1600" u="sng" dirty="0">
              <a:solidFill>
                <a:schemeClr val="accent1">
                  <a:lumMod val="50000"/>
                </a:schemeClr>
              </a:solidFill>
            </a:endParaRPr>
          </a:p>
          <a:p>
            <a:pPr marL="0" indent="0">
              <a:buNone/>
            </a:pPr>
            <a:r>
              <a:rPr lang="en-US" sz="1600" b="1" u="sng" dirty="0">
                <a:solidFill>
                  <a:schemeClr val="accent1">
                    <a:lumMod val="50000"/>
                  </a:schemeClr>
                </a:solidFill>
              </a:rPr>
              <a:t>Future Procurement Plans:</a:t>
            </a:r>
          </a:p>
          <a:p>
            <a:pPr marL="61913" indent="-285750">
              <a:buFont typeface="Wingdings" panose="05000000000000000000" pitchFamily="2" charset="2"/>
              <a:buChar char="Ø"/>
            </a:pPr>
            <a:r>
              <a:rPr lang="en-US" sz="1600" dirty="0">
                <a:solidFill>
                  <a:schemeClr val="accent1">
                    <a:lumMod val="50000"/>
                  </a:schemeClr>
                </a:solidFill>
              </a:rPr>
              <a:t>Legislative Appropriations Request includes funding request for Regions 7A, 7B, 11A, and 11B </a:t>
            </a:r>
          </a:p>
          <a:p>
            <a:pPr marL="0" indent="0">
              <a:buNone/>
            </a:pPr>
            <a:r>
              <a:rPr lang="en-US" sz="1600" b="1" u="sng" dirty="0">
                <a:solidFill>
                  <a:schemeClr val="accent1">
                    <a:lumMod val="50000"/>
                  </a:schemeClr>
                </a:solidFill>
              </a:rPr>
              <a:t>Unsolicited Proposals for Region 7A:</a:t>
            </a:r>
          </a:p>
          <a:p>
            <a:pPr>
              <a:buFont typeface="Wingdings" panose="05000000000000000000" pitchFamily="2" charset="2"/>
              <a:buChar char="Ø"/>
            </a:pPr>
            <a:r>
              <a:rPr lang="en-US" sz="1600" dirty="0">
                <a:solidFill>
                  <a:schemeClr val="accent1">
                    <a:lumMod val="50000"/>
                  </a:schemeClr>
                </a:solidFill>
              </a:rPr>
              <a:t>Three were received in Fall 2024. DFPS will move to a competitive procurement/RFA</a:t>
            </a:r>
          </a:p>
          <a:p>
            <a:pPr marL="233363" lvl="1" indent="0">
              <a:buNone/>
            </a:pPr>
            <a:endParaRPr lang="en-US" sz="1600" dirty="0">
              <a:solidFill>
                <a:schemeClr val="accent1">
                  <a:lumMod val="50000"/>
                </a:schemeClr>
              </a:solidFill>
            </a:endParaRPr>
          </a:p>
          <a:p>
            <a:pPr marL="233363" lvl="1" indent="0">
              <a:buNone/>
            </a:pPr>
            <a:endParaRPr lang="en-US" sz="1600" dirty="0">
              <a:solidFill>
                <a:schemeClr val="accent1">
                  <a:lumMod val="50000"/>
                </a:schemeClr>
              </a:solidFill>
            </a:endParaRPr>
          </a:p>
          <a:p>
            <a:pPr marL="233363" lvl="1" indent="0">
              <a:buNone/>
            </a:pPr>
            <a:endParaRPr lang="en-US" sz="1600" dirty="0">
              <a:solidFill>
                <a:schemeClr val="accent1">
                  <a:lumMod val="50000"/>
                </a:schemeClr>
              </a:solidFill>
            </a:endParaRPr>
          </a:p>
        </p:txBody>
      </p:sp>
      <p:sp>
        <p:nvSpPr>
          <p:cNvPr id="7" name="Slide Number Placeholder 3">
            <a:extLst>
              <a:ext uri="{FF2B5EF4-FFF2-40B4-BE49-F238E27FC236}">
                <a16:creationId xmlns:a16="http://schemas.microsoft.com/office/drawing/2014/main" id="{58828786-9978-4054-9DC3-CED2DE90F1FB}"/>
              </a:ext>
            </a:extLst>
          </p:cNvPr>
          <p:cNvSpPr>
            <a:spLocks noGrp="1"/>
          </p:cNvSpPr>
          <p:nvPr>
            <p:ph type="sldNum" sz="quarter" idx="12"/>
          </p:nvPr>
        </p:nvSpPr>
        <p:spPr>
          <a:xfrm>
            <a:off x="11031412" y="6356353"/>
            <a:ext cx="72096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D109FF3-1548-4CDB-B82B-70387ADEE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68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F3FAE3-C765-E9F3-08A8-AF15DB636433}"/>
              </a:ext>
            </a:extLst>
          </p:cNvPr>
          <p:cNvPicPr>
            <a:picLocks noGrp="1" noChangeAspect="1"/>
          </p:cNvPicPr>
          <p:nvPr>
            <p:ph sz="half" idx="1"/>
          </p:nvPr>
        </p:nvPicPr>
        <p:blipFill>
          <a:blip r:embed="rId2"/>
          <a:stretch>
            <a:fillRect/>
          </a:stretch>
        </p:blipFill>
        <p:spPr>
          <a:xfrm>
            <a:off x="3000259" y="1677881"/>
            <a:ext cx="7780556" cy="4493271"/>
          </a:xfrm>
          <a:noFill/>
        </p:spPr>
      </p:pic>
      <p:sp>
        <p:nvSpPr>
          <p:cNvPr id="13" name="Title 2">
            <a:extLst>
              <a:ext uri="{FF2B5EF4-FFF2-40B4-BE49-F238E27FC236}">
                <a16:creationId xmlns:a16="http://schemas.microsoft.com/office/drawing/2014/main" id="{973612F0-763E-2643-FB43-69C12BE09747}"/>
              </a:ext>
            </a:extLst>
          </p:cNvPr>
          <p:cNvSpPr>
            <a:spLocks noGrp="1"/>
          </p:cNvSpPr>
          <p:nvPr>
            <p:ph type="title"/>
          </p:nvPr>
        </p:nvSpPr>
        <p:spPr>
          <a:xfrm>
            <a:off x="2039817" y="346229"/>
            <a:ext cx="9690806" cy="799643"/>
          </a:xfrm>
        </p:spPr>
        <p:txBody>
          <a:bodyPr/>
          <a:lstStyle/>
          <a:p>
            <a:r>
              <a:rPr lang="en-US" sz="3600" b="1" dirty="0">
                <a:solidFill>
                  <a:schemeClr val="accent1">
                    <a:lumMod val="50000"/>
                  </a:schemeClr>
                </a:solidFill>
                <a:latin typeface="+mn-lt"/>
              </a:rPr>
              <a:t>CBC Implementation Moving Forward</a:t>
            </a:r>
          </a:p>
        </p:txBody>
      </p:sp>
      <p:sp>
        <p:nvSpPr>
          <p:cNvPr id="4" name="Slide Number Placeholder 3">
            <a:extLst>
              <a:ext uri="{FF2B5EF4-FFF2-40B4-BE49-F238E27FC236}">
                <a16:creationId xmlns:a16="http://schemas.microsoft.com/office/drawing/2014/main" id="{1B305916-28F4-910A-A6DC-A2EAE74B9AD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D109FF3-1548-4CDB-B82B-70387ADEE53E}" type="slidenum">
              <a:rPr lang="en-US" smtClean="0"/>
              <a:pPr>
                <a:spcAft>
                  <a:spcPts val="600"/>
                </a:spcAft>
              </a:pPr>
              <a:t>14</a:t>
            </a:fld>
            <a:endParaRPr lang="en-US"/>
          </a:p>
        </p:txBody>
      </p:sp>
    </p:spTree>
    <p:extLst>
      <p:ext uri="{BB962C8B-B14F-4D97-AF65-F5344CB8AC3E}">
        <p14:creationId xmlns:p14="http://schemas.microsoft.com/office/powerpoint/2010/main" val="76629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B1B07B-48A9-873E-5291-880C3D4C2EA4}"/>
              </a:ext>
            </a:extLst>
          </p:cNvPr>
          <p:cNvSpPr>
            <a:spLocks noGrp="1"/>
          </p:cNvSpPr>
          <p:nvPr>
            <p:ph sz="quarter" idx="15"/>
          </p:nvPr>
        </p:nvSpPr>
        <p:spPr>
          <a:xfrm>
            <a:off x="2039938" y="1668463"/>
            <a:ext cx="9818686" cy="3921125"/>
          </a:xfrm>
        </p:spPr>
        <p:txBody>
          <a:bodyPr>
            <a:normAutofit/>
          </a:bodyPr>
          <a:lstStyle/>
          <a:p>
            <a:pPr>
              <a:lnSpc>
                <a:spcPct val="110000"/>
              </a:lnSpc>
            </a:pPr>
            <a:r>
              <a:rPr lang="en-US" dirty="0">
                <a:solidFill>
                  <a:schemeClr val="tx1"/>
                </a:solidFill>
              </a:rPr>
              <a:t>CBC</a:t>
            </a:r>
            <a:r>
              <a:rPr lang="en-US" dirty="0"/>
              <a:t> </a:t>
            </a:r>
            <a:r>
              <a:rPr lang="en-US" dirty="0">
                <a:hlinkClick r:id="rId2"/>
              </a:rPr>
              <a:t>Webpage</a:t>
            </a:r>
            <a:r>
              <a:rPr lang="en-US" dirty="0">
                <a:solidFill>
                  <a:schemeClr val="tx1"/>
                </a:solidFill>
              </a:rPr>
              <a:t>: Current events and reports, SSCC and DFPS contact information, request a presentation (</a:t>
            </a:r>
            <a:r>
              <a:rPr lang="en-US" dirty="0">
                <a:solidFill>
                  <a:schemeClr val="tx1"/>
                </a:solidFill>
                <a:hlinkClick r:id="rId3"/>
              </a:rPr>
              <a:t>www.communitybasedcare.org</a:t>
            </a:r>
            <a:r>
              <a:rPr lang="en-US" dirty="0">
                <a:solidFill>
                  <a:schemeClr val="tx1"/>
                </a:solidFill>
              </a:rPr>
              <a:t>)  </a:t>
            </a:r>
            <a:endParaRPr lang="en-US" i="1" dirty="0"/>
          </a:p>
          <a:p>
            <a:pPr>
              <a:lnSpc>
                <a:spcPct val="200000"/>
              </a:lnSpc>
            </a:pPr>
            <a:r>
              <a:rPr lang="en-US" dirty="0">
                <a:solidFill>
                  <a:schemeClr val="tx1"/>
                </a:solidFill>
              </a:rPr>
              <a:t>CBC Concerns or Complaints: </a:t>
            </a:r>
            <a:r>
              <a:rPr lang="en-US" dirty="0">
                <a:hlinkClick r:id="rId4"/>
              </a:rPr>
              <a:t>CBCComplaints@dfps.texas.gov</a:t>
            </a:r>
            <a:r>
              <a:rPr lang="en-US" dirty="0"/>
              <a:t> </a:t>
            </a:r>
          </a:p>
          <a:p>
            <a:pPr>
              <a:lnSpc>
                <a:spcPct val="200000"/>
              </a:lnSpc>
            </a:pPr>
            <a:r>
              <a:rPr lang="en-US" dirty="0">
                <a:solidFill>
                  <a:schemeClr val="tx1"/>
                </a:solidFill>
              </a:rPr>
              <a:t>General CBC Inquiries: </a:t>
            </a:r>
            <a:r>
              <a:rPr lang="en-US" dirty="0">
                <a:hlinkClick r:id="rId5"/>
              </a:rPr>
              <a:t>CBCare@dfps.Texas.gov</a:t>
            </a:r>
            <a:r>
              <a:rPr lang="en-US" dirty="0"/>
              <a:t> </a:t>
            </a:r>
          </a:p>
        </p:txBody>
      </p:sp>
      <p:sp>
        <p:nvSpPr>
          <p:cNvPr id="5" name="Title 4">
            <a:extLst>
              <a:ext uri="{FF2B5EF4-FFF2-40B4-BE49-F238E27FC236}">
                <a16:creationId xmlns:a16="http://schemas.microsoft.com/office/drawing/2014/main" id="{F15E2023-5493-3DCE-5150-C7F0FFCDA020}"/>
              </a:ext>
            </a:extLst>
          </p:cNvPr>
          <p:cNvSpPr>
            <a:spLocks noGrp="1"/>
          </p:cNvSpPr>
          <p:nvPr>
            <p:ph type="title"/>
          </p:nvPr>
        </p:nvSpPr>
        <p:spPr>
          <a:xfrm>
            <a:off x="2039509" y="346229"/>
            <a:ext cx="9819902" cy="799643"/>
          </a:xfrm>
        </p:spPr>
        <p:txBody>
          <a:bodyPr wrap="none" anchor="b">
            <a:normAutofit/>
          </a:bodyPr>
          <a:lstStyle/>
          <a:p>
            <a:r>
              <a:rPr lang="en-US" dirty="0"/>
              <a:t>Resources</a:t>
            </a:r>
          </a:p>
        </p:txBody>
      </p:sp>
      <p:sp>
        <p:nvSpPr>
          <p:cNvPr id="4" name="Slide Number Placeholder 3" hidden="1">
            <a:extLst>
              <a:ext uri="{FF2B5EF4-FFF2-40B4-BE49-F238E27FC236}">
                <a16:creationId xmlns:a16="http://schemas.microsoft.com/office/drawing/2014/main" id="{331CE91B-61C5-2049-D679-248AC13CB45F}"/>
              </a:ext>
            </a:extLst>
          </p:cNvPr>
          <p:cNvSpPr>
            <a:spLocks noGrp="1"/>
          </p:cNvSpPr>
          <p:nvPr>
            <p:ph type="sldNum" sz="quarter" idx="4294967295"/>
          </p:nvPr>
        </p:nvSpPr>
        <p:spPr>
          <a:xfrm>
            <a:off x="9448800" y="6356350"/>
            <a:ext cx="2743200" cy="365125"/>
          </a:xfrm>
        </p:spPr>
        <p:txBody>
          <a:bodyPr/>
          <a:lstStyle/>
          <a:p>
            <a:pPr>
              <a:spcAft>
                <a:spcPts val="600"/>
              </a:spcAft>
            </a:pPr>
            <a:fld id="{3D109FF3-1548-4CDB-B82B-70387ADEE53E}" type="slidenum">
              <a:rPr lang="en-US" smtClean="0"/>
              <a:pPr>
                <a:spcAft>
                  <a:spcPts val="600"/>
                </a:spcAft>
              </a:pPr>
              <a:t>15</a:t>
            </a:fld>
            <a:endParaRPr lang="en-US" dirty="0"/>
          </a:p>
        </p:txBody>
      </p:sp>
    </p:spTree>
    <p:extLst>
      <p:ext uri="{BB962C8B-B14F-4D97-AF65-F5344CB8AC3E}">
        <p14:creationId xmlns:p14="http://schemas.microsoft.com/office/powerpoint/2010/main" val="108645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E238709B-712F-11ED-2EB5-1D74293138C6}"/>
              </a:ext>
            </a:extLst>
          </p:cNvPr>
          <p:cNvSpPr>
            <a:spLocks noGrp="1"/>
          </p:cNvSpPr>
          <p:nvPr>
            <p:ph type="subTitle" idx="1"/>
          </p:nvPr>
        </p:nvSpPr>
        <p:spPr>
          <a:xfrm>
            <a:off x="3669323" y="3617097"/>
            <a:ext cx="7847486" cy="2794335"/>
          </a:xfrm>
        </p:spPr>
        <p:txBody>
          <a:bodyPr>
            <a:normAutofit/>
          </a:bodyPr>
          <a:lstStyle/>
          <a:p>
            <a:pPr>
              <a:lnSpc>
                <a:spcPct val="100000"/>
              </a:lnSpc>
              <a:spcBef>
                <a:spcPts val="0"/>
              </a:spcBef>
            </a:pPr>
            <a:r>
              <a:rPr lang="en-US" dirty="0">
                <a:solidFill>
                  <a:srgbClr val="1A224F"/>
                </a:solidFill>
              </a:rPr>
              <a:t>Community-Based Care Operations</a:t>
            </a:r>
          </a:p>
          <a:p>
            <a:pPr>
              <a:lnSpc>
                <a:spcPct val="100000"/>
              </a:lnSpc>
              <a:spcBef>
                <a:spcPts val="0"/>
              </a:spcBef>
            </a:pPr>
            <a:r>
              <a:rPr lang="en-US" sz="1800" dirty="0">
                <a:solidFill>
                  <a:srgbClr val="1A224F"/>
                </a:solidFill>
                <a:effectLst/>
                <a:latin typeface="Segoe UI" panose="020B0502040204020203" pitchFamily="34" charset="0"/>
              </a:rPr>
              <a:t>Hollie Mims</a:t>
            </a:r>
          </a:p>
          <a:p>
            <a:pPr>
              <a:lnSpc>
                <a:spcPct val="100000"/>
              </a:lnSpc>
              <a:spcBef>
                <a:spcPts val="0"/>
              </a:spcBef>
            </a:pPr>
            <a:r>
              <a:rPr lang="en-US" sz="1800" dirty="0">
                <a:solidFill>
                  <a:srgbClr val="1A224F"/>
                </a:solidFill>
                <a:latin typeface="Segoe UI" panose="020B0502040204020203" pitchFamily="34" charset="0"/>
                <a:hlinkClick r:id="rId2"/>
              </a:rPr>
              <a:t>Hollie.Mims@dfps.Texas.gov</a:t>
            </a:r>
            <a:endParaRPr lang="en-US" sz="1800" dirty="0">
              <a:solidFill>
                <a:srgbClr val="1A224F"/>
              </a:solidFill>
              <a:latin typeface="Segoe UI" panose="020B0502040204020203" pitchFamily="34" charset="0"/>
            </a:endParaRPr>
          </a:p>
          <a:p>
            <a:pPr>
              <a:lnSpc>
                <a:spcPct val="100000"/>
              </a:lnSpc>
              <a:spcBef>
                <a:spcPts val="0"/>
              </a:spcBef>
            </a:pPr>
            <a:r>
              <a:rPr lang="en-US" sz="1800" dirty="0">
                <a:solidFill>
                  <a:srgbClr val="1A224F"/>
                </a:solidFill>
                <a:effectLst/>
                <a:latin typeface="Segoe UI" panose="020B0502040204020203" pitchFamily="34" charset="0"/>
              </a:rPr>
              <a:t>512-239-9657</a:t>
            </a:r>
            <a:endParaRPr lang="en-US" sz="1800" dirty="0">
              <a:solidFill>
                <a:schemeClr val="tx1"/>
              </a:solidFill>
              <a:effectLst/>
              <a:latin typeface="Segoe UI" panose="020B0502040204020203" pitchFamily="34" charset="0"/>
            </a:endParaRPr>
          </a:p>
          <a:p>
            <a:pPr>
              <a:lnSpc>
                <a:spcPct val="100000"/>
              </a:lnSpc>
              <a:spcBef>
                <a:spcPts val="0"/>
              </a:spcBef>
            </a:pPr>
            <a:endParaRPr lang="en-US" sz="1800" dirty="0">
              <a:solidFill>
                <a:schemeClr val="tx1"/>
              </a:solidFill>
              <a:latin typeface="Segoe UI" panose="020B0502040204020203" pitchFamily="34" charset="0"/>
            </a:endParaRPr>
          </a:p>
          <a:p>
            <a:pPr>
              <a:lnSpc>
                <a:spcPct val="100000"/>
              </a:lnSpc>
              <a:spcBef>
                <a:spcPts val="0"/>
              </a:spcBef>
            </a:pPr>
            <a:endParaRPr lang="en-US" sz="1800" dirty="0">
              <a:latin typeface="Segoe UI" panose="020B0502040204020203" pitchFamily="34" charset="0"/>
            </a:endParaRPr>
          </a:p>
          <a:p>
            <a:pPr>
              <a:lnSpc>
                <a:spcPct val="100000"/>
              </a:lnSpc>
              <a:spcBef>
                <a:spcPts val="0"/>
              </a:spcBef>
            </a:pPr>
            <a:endParaRPr lang="en-US" sz="1800" dirty="0">
              <a:latin typeface="Segoe UI" panose="020B0502040204020203" pitchFamily="34" charset="0"/>
            </a:endParaRPr>
          </a:p>
          <a:p>
            <a:pPr>
              <a:lnSpc>
                <a:spcPct val="100000"/>
              </a:lnSpc>
              <a:spcBef>
                <a:spcPts val="0"/>
              </a:spcBef>
            </a:pPr>
            <a:endParaRPr lang="en-US" sz="1800" dirty="0">
              <a:effectLst/>
              <a:latin typeface="Segoe UI" panose="020B0502040204020203" pitchFamily="34" charset="0"/>
            </a:endParaRPr>
          </a:p>
          <a:p>
            <a:pPr>
              <a:lnSpc>
                <a:spcPct val="100000"/>
              </a:lnSpc>
              <a:spcBef>
                <a:spcPts val="0"/>
              </a:spcBef>
            </a:pPr>
            <a:endParaRPr lang="en-US" sz="1800" dirty="0">
              <a:effectLst/>
              <a:latin typeface="Arial" panose="020B0604020202020204" pitchFamily="34" charset="0"/>
            </a:endParaRPr>
          </a:p>
          <a:p>
            <a:endParaRPr lang="en-US" dirty="0"/>
          </a:p>
        </p:txBody>
      </p:sp>
      <p:sp>
        <p:nvSpPr>
          <p:cNvPr id="6" name="Title 5">
            <a:extLst>
              <a:ext uri="{FF2B5EF4-FFF2-40B4-BE49-F238E27FC236}">
                <a16:creationId xmlns:a16="http://schemas.microsoft.com/office/drawing/2014/main" id="{73927B55-2ABE-627C-C58C-C26C70E34E5F}"/>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86665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9470BF-3D02-4B19-B23E-CBDCCA9341FD}"/>
              </a:ext>
            </a:extLst>
          </p:cNvPr>
          <p:cNvSpPr txBox="1"/>
          <p:nvPr/>
        </p:nvSpPr>
        <p:spPr>
          <a:xfrm>
            <a:off x="2379781" y="5863454"/>
            <a:ext cx="9372600" cy="338554"/>
          </a:xfrm>
          <a:prstGeom prst="rect">
            <a:avLst/>
          </a:prstGeom>
          <a:noFill/>
        </p:spPr>
        <p:txBody>
          <a:bodyPr wrap="square">
            <a:spAutoFit/>
          </a:bodyPr>
          <a:lstStyle/>
          <a:p>
            <a:pPr rtl="0"/>
            <a:r>
              <a:rPr lang="en-US" sz="1600" dirty="0">
                <a:effectLst/>
              </a:rPr>
              <a:t> </a:t>
            </a:r>
          </a:p>
        </p:txBody>
      </p:sp>
      <p:sp>
        <p:nvSpPr>
          <p:cNvPr id="10" name="Title 4">
            <a:extLst>
              <a:ext uri="{FF2B5EF4-FFF2-40B4-BE49-F238E27FC236}">
                <a16:creationId xmlns:a16="http://schemas.microsoft.com/office/drawing/2014/main" id="{4EDFA023-D2DC-4135-A951-AE339F02CBE7}"/>
              </a:ext>
            </a:extLst>
          </p:cNvPr>
          <p:cNvSpPr>
            <a:spLocks noGrp="1"/>
          </p:cNvSpPr>
          <p:nvPr>
            <p:ph type="title"/>
          </p:nvPr>
        </p:nvSpPr>
        <p:spPr>
          <a:xfrm>
            <a:off x="2039511" y="346229"/>
            <a:ext cx="9237492" cy="799643"/>
          </a:xfrm>
        </p:spPr>
        <p:txBody>
          <a:bodyPr/>
          <a:lstStyle/>
          <a:p>
            <a:r>
              <a:rPr lang="en-US" sz="2800" dirty="0">
                <a:latin typeface="+mn-lt"/>
              </a:rPr>
              <a:t>Discussion Topics</a:t>
            </a:r>
          </a:p>
        </p:txBody>
      </p:sp>
      <p:pic>
        <p:nvPicPr>
          <p:cNvPr id="9" name="Picture Placeholder 1">
            <a:extLst>
              <a:ext uri="{FF2B5EF4-FFF2-40B4-BE49-F238E27FC236}">
                <a16:creationId xmlns:a16="http://schemas.microsoft.com/office/drawing/2014/main" id="{30C88419-F9D1-4CB4-B245-345DA00044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09184" y="1951672"/>
            <a:ext cx="4943197" cy="4560099"/>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8" name="TextBox 7">
            <a:extLst>
              <a:ext uri="{FF2B5EF4-FFF2-40B4-BE49-F238E27FC236}">
                <a16:creationId xmlns:a16="http://schemas.microsoft.com/office/drawing/2014/main" id="{3E528D94-CFB3-41E4-BE8D-601D9447D539}"/>
              </a:ext>
            </a:extLst>
          </p:cNvPr>
          <p:cNvSpPr txBox="1"/>
          <p:nvPr/>
        </p:nvSpPr>
        <p:spPr>
          <a:xfrm>
            <a:off x="2039511" y="1951672"/>
            <a:ext cx="6096000" cy="378565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Community-Based Care (CBC) Goals and Background</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Single Source Continuum Contractor (SSCC) Contract Information</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CBC Implementation</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CBC Resources </a:t>
            </a:r>
          </a:p>
          <a:p>
            <a:endParaRPr lang="en-US" sz="2400" dirty="0">
              <a:latin typeface="Calibri" panose="020F0502020204030204" pitchFamily="34" charset="0"/>
              <a:cs typeface="Calibri" panose="020F0502020204030204" pitchFamily="34" charset="0"/>
            </a:endParaRPr>
          </a:p>
        </p:txBody>
      </p:sp>
      <p:sp>
        <p:nvSpPr>
          <p:cNvPr id="3" name="Slide Number Placeholder 4">
            <a:extLst>
              <a:ext uri="{FF2B5EF4-FFF2-40B4-BE49-F238E27FC236}">
                <a16:creationId xmlns:a16="http://schemas.microsoft.com/office/drawing/2014/main" id="{C54E2164-1E6C-30CD-5311-0DF019F7F573}"/>
              </a:ext>
            </a:extLst>
          </p:cNvPr>
          <p:cNvSpPr>
            <a:spLocks noGrp="1"/>
          </p:cNvSpPr>
          <p:nvPr>
            <p:ph type="sldNum" sz="quarter" idx="12"/>
          </p:nvPr>
        </p:nvSpPr>
        <p:spPr>
          <a:xfrm>
            <a:off x="11031412" y="6356353"/>
            <a:ext cx="720969" cy="365125"/>
          </a:xfrm>
        </p:spPr>
        <p:txBody>
          <a:bodyPr anchor="ctr">
            <a:normAutofit/>
          </a:bodyPr>
          <a:lstStyle/>
          <a:p>
            <a:pPr>
              <a:spcAft>
                <a:spcPts val="600"/>
              </a:spcAft>
            </a:pPr>
            <a:fld id="{3D109FF3-1548-4CDB-B82B-70387ADEE53E}" type="slidenum">
              <a:rPr lang="en-US" smtClean="0"/>
              <a:pPr>
                <a:spcAft>
                  <a:spcPts val="600"/>
                </a:spcAft>
              </a:pPr>
              <a:t>2</a:t>
            </a:fld>
            <a:endParaRPr lang="en-US" dirty="0"/>
          </a:p>
        </p:txBody>
      </p:sp>
    </p:spTree>
    <p:extLst>
      <p:ext uri="{BB962C8B-B14F-4D97-AF65-F5344CB8AC3E}">
        <p14:creationId xmlns:p14="http://schemas.microsoft.com/office/powerpoint/2010/main" val="417868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A6024-4321-5DA0-4044-A49A0C39A147}"/>
              </a:ext>
            </a:extLst>
          </p:cNvPr>
          <p:cNvSpPr>
            <a:spLocks noGrp="1"/>
          </p:cNvSpPr>
          <p:nvPr>
            <p:ph sz="half" idx="1"/>
          </p:nvPr>
        </p:nvSpPr>
        <p:spPr/>
        <p:txBody>
          <a:bodyPr/>
          <a:lstStyle/>
          <a:p>
            <a:pPr marL="0" indent="0">
              <a:buNone/>
            </a:pPr>
            <a:r>
              <a:rPr lang="en-US" sz="2400" dirty="0">
                <a:solidFill>
                  <a:schemeClr val="tx1"/>
                </a:solidFill>
                <a:ea typeface="Verdana" panose="020B0604030504040204" pitchFamily="34" charset="0"/>
              </a:rPr>
              <a:t>CBC is Texas’ model of providing foster care services, which gives </a:t>
            </a:r>
            <a:r>
              <a:rPr lang="en-US" sz="2400" b="1" dirty="0">
                <a:solidFill>
                  <a:schemeClr val="tx1"/>
                </a:solidFill>
                <a:ea typeface="Verdana" panose="020B0604030504040204" pitchFamily="34" charset="0"/>
              </a:rPr>
              <a:t>local communities </a:t>
            </a:r>
            <a:r>
              <a:rPr lang="en-US" sz="2400" dirty="0">
                <a:solidFill>
                  <a:schemeClr val="tx1"/>
                </a:solidFill>
                <a:ea typeface="Verdana" panose="020B0604030504040204" pitchFamily="34" charset="0"/>
              </a:rPr>
              <a:t>the flexibility to draw on </a:t>
            </a:r>
            <a:r>
              <a:rPr lang="en-US" sz="2400" b="1" dirty="0">
                <a:solidFill>
                  <a:schemeClr val="tx1"/>
                </a:solidFill>
                <a:ea typeface="Verdana" panose="020B0604030504040204" pitchFamily="34" charset="0"/>
              </a:rPr>
              <a:t>local strengths </a:t>
            </a:r>
            <a:r>
              <a:rPr lang="en-US" sz="2400" dirty="0">
                <a:solidFill>
                  <a:schemeClr val="tx1"/>
                </a:solidFill>
                <a:ea typeface="Verdana" panose="020B0604030504040204" pitchFamily="34" charset="0"/>
              </a:rPr>
              <a:t>and </a:t>
            </a:r>
            <a:r>
              <a:rPr lang="en-US" sz="2400" b="1" dirty="0">
                <a:solidFill>
                  <a:schemeClr val="tx1"/>
                </a:solidFill>
                <a:ea typeface="Verdana" panose="020B0604030504040204" pitchFamily="34" charset="0"/>
              </a:rPr>
              <a:t>resources</a:t>
            </a:r>
            <a:r>
              <a:rPr lang="en-US" sz="2400" dirty="0">
                <a:solidFill>
                  <a:schemeClr val="tx1"/>
                </a:solidFill>
                <a:ea typeface="Verdana" panose="020B0604030504040204" pitchFamily="34" charset="0"/>
              </a:rPr>
              <a:t> and find </a:t>
            </a:r>
            <a:r>
              <a:rPr lang="en-US" sz="2400" b="1" dirty="0">
                <a:solidFill>
                  <a:schemeClr val="tx1"/>
                </a:solidFill>
                <a:ea typeface="Verdana" panose="020B0604030504040204" pitchFamily="34" charset="0"/>
              </a:rPr>
              <a:t>innovative</a:t>
            </a:r>
            <a:r>
              <a:rPr lang="en-US" sz="2400" dirty="0">
                <a:solidFill>
                  <a:schemeClr val="tx1"/>
                </a:solidFill>
                <a:ea typeface="Verdana" panose="020B0604030504040204" pitchFamily="34" charset="0"/>
              </a:rPr>
              <a:t> ways to meet the unique and individual needs of children and their families. </a:t>
            </a:r>
          </a:p>
          <a:p>
            <a:pPr marL="0" indent="0">
              <a:buNone/>
            </a:pPr>
            <a:r>
              <a:rPr lang="en-US" sz="2400" dirty="0">
                <a:solidFill>
                  <a:schemeClr val="tx1"/>
                </a:solidFill>
                <a:ea typeface="Verdana" panose="020B0604030504040204" pitchFamily="34" charset="0"/>
              </a:rPr>
              <a:t>CBC includes many of the services that Child Protective Services (CPS) provided in the DFPS legacy system including foster care, case management, kinship, and reunification services. </a:t>
            </a:r>
          </a:p>
          <a:p>
            <a:endParaRPr lang="en-US" dirty="0"/>
          </a:p>
        </p:txBody>
      </p:sp>
      <p:sp>
        <p:nvSpPr>
          <p:cNvPr id="3" name="Title 2">
            <a:extLst>
              <a:ext uri="{FF2B5EF4-FFF2-40B4-BE49-F238E27FC236}">
                <a16:creationId xmlns:a16="http://schemas.microsoft.com/office/drawing/2014/main" id="{1F0316AF-27C9-E0B8-2C99-35FBC7CADC10}"/>
              </a:ext>
            </a:extLst>
          </p:cNvPr>
          <p:cNvSpPr>
            <a:spLocks noGrp="1"/>
          </p:cNvSpPr>
          <p:nvPr>
            <p:ph type="title"/>
          </p:nvPr>
        </p:nvSpPr>
        <p:spPr/>
        <p:txBody>
          <a:bodyPr/>
          <a:lstStyle/>
          <a:p>
            <a:r>
              <a:rPr lang="en-US" sz="3200" dirty="0">
                <a:latin typeface="+mn-lt"/>
                <a:cs typeface="Calibri" panose="020F0502020204030204" pitchFamily="34" charset="0"/>
              </a:rPr>
              <a:t>What is Community-Based Care (CBC)?</a:t>
            </a:r>
            <a:endParaRPr lang="en-US" sz="3200" dirty="0">
              <a:latin typeface="+mn-lt"/>
            </a:endParaRPr>
          </a:p>
        </p:txBody>
      </p:sp>
      <p:sp>
        <p:nvSpPr>
          <p:cNvPr id="4" name="Slide Number Placeholder 3">
            <a:extLst>
              <a:ext uri="{FF2B5EF4-FFF2-40B4-BE49-F238E27FC236}">
                <a16:creationId xmlns:a16="http://schemas.microsoft.com/office/drawing/2014/main" id="{228AB679-1958-AA19-20F8-07D1BD818B51}"/>
              </a:ext>
            </a:extLst>
          </p:cNvPr>
          <p:cNvSpPr>
            <a:spLocks noGrp="1"/>
          </p:cNvSpPr>
          <p:nvPr>
            <p:ph type="sldNum" sz="quarter" idx="12"/>
          </p:nvPr>
        </p:nvSpPr>
        <p:spPr/>
        <p:txBody>
          <a:bodyPr/>
          <a:lstStyle/>
          <a:p>
            <a:fld id="{3D109FF3-1548-4CDB-B82B-70387ADEE53E}" type="slidenum">
              <a:rPr lang="en-US" smtClean="0"/>
              <a:pPr/>
              <a:t>3</a:t>
            </a:fld>
            <a:endParaRPr lang="en-US" dirty="0"/>
          </a:p>
        </p:txBody>
      </p:sp>
    </p:spTree>
    <p:extLst>
      <p:ext uri="{BB962C8B-B14F-4D97-AF65-F5344CB8AC3E}">
        <p14:creationId xmlns:p14="http://schemas.microsoft.com/office/powerpoint/2010/main" val="265816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A6024-4321-5DA0-4044-A49A0C39A147}"/>
              </a:ext>
            </a:extLst>
          </p:cNvPr>
          <p:cNvSpPr>
            <a:spLocks noGrp="1"/>
          </p:cNvSpPr>
          <p:nvPr>
            <p:ph sz="half" idx="1"/>
          </p:nvPr>
        </p:nvSpPr>
        <p:spPr/>
        <p:txBody>
          <a:bodyPr/>
          <a:lstStyle/>
          <a:p>
            <a:pPr marL="0" indent="0">
              <a:buNone/>
            </a:pPr>
            <a:r>
              <a:rPr lang="en-US" sz="2200" dirty="0">
                <a:solidFill>
                  <a:schemeClr val="tx1"/>
                </a:solidFill>
                <a:ea typeface="Verdana" panose="020B0604030504040204" pitchFamily="34" charset="0"/>
              </a:rPr>
              <a:t>The goals of CBC are to:</a:t>
            </a:r>
          </a:p>
          <a:p>
            <a:pPr marL="342900" indent="-342900">
              <a:buFont typeface="Arial" panose="020B0604020202020204" pitchFamily="34" charset="0"/>
              <a:buChar char="•"/>
            </a:pPr>
            <a:r>
              <a:rPr lang="en-US" sz="2200" dirty="0">
                <a:solidFill>
                  <a:schemeClr val="tx1"/>
                </a:solidFill>
                <a:ea typeface="Verdana" panose="020B0604030504040204" pitchFamily="34" charset="0"/>
              </a:rPr>
              <a:t>Increase the number of children and youth placed with their siblings and in their home communities;</a:t>
            </a:r>
          </a:p>
          <a:p>
            <a:pPr marL="342900" indent="-342900">
              <a:buFont typeface="Arial" panose="020B0604020202020204" pitchFamily="34" charset="0"/>
              <a:buChar char="•"/>
            </a:pPr>
            <a:r>
              <a:rPr lang="en-US" sz="2200" dirty="0">
                <a:solidFill>
                  <a:schemeClr val="tx1"/>
                </a:solidFill>
                <a:ea typeface="Verdana" panose="020B0604030504040204" pitchFamily="34" charset="0"/>
              </a:rPr>
              <a:t>Increase the number of children and youth who remain in their school of origin;</a:t>
            </a:r>
          </a:p>
          <a:p>
            <a:pPr marL="342900" indent="-342900">
              <a:buFont typeface="Arial" panose="020B0604020202020204" pitchFamily="34" charset="0"/>
              <a:buChar char="•"/>
            </a:pPr>
            <a:r>
              <a:rPr lang="en-US" sz="2200" dirty="0">
                <a:solidFill>
                  <a:schemeClr val="tx1"/>
                </a:solidFill>
                <a:ea typeface="Verdana" panose="020B0604030504040204" pitchFamily="34" charset="0"/>
              </a:rPr>
              <a:t>Decrease the average time children and youth spend in foster care before achieving positive permanency;</a:t>
            </a:r>
          </a:p>
          <a:p>
            <a:pPr marL="342900" indent="-342900">
              <a:buFont typeface="Arial" panose="020B0604020202020204" pitchFamily="34" charset="0"/>
              <a:buChar char="•"/>
            </a:pPr>
            <a:r>
              <a:rPr lang="en-US" sz="2200" dirty="0">
                <a:solidFill>
                  <a:schemeClr val="tx1"/>
                </a:solidFill>
                <a:ea typeface="Verdana" panose="020B0604030504040204" pitchFamily="34" charset="0"/>
              </a:rPr>
              <a:t>Decrease the number of moves children and youth experience while in foster care;</a:t>
            </a:r>
          </a:p>
          <a:p>
            <a:pPr marL="342900" indent="-342900">
              <a:buFont typeface="Arial" panose="020B0604020202020204" pitchFamily="34" charset="0"/>
              <a:buChar char="•"/>
            </a:pPr>
            <a:r>
              <a:rPr lang="en-US" sz="2200" dirty="0">
                <a:solidFill>
                  <a:schemeClr val="tx1"/>
                </a:solidFill>
                <a:ea typeface="Verdana" panose="020B0604030504040204" pitchFamily="34" charset="0"/>
              </a:rPr>
              <a:t>Decrease the duration and intensity of services that children and youth need while in foster care due to improved well-being and behavioral functioning; and</a:t>
            </a:r>
          </a:p>
          <a:p>
            <a:pPr marL="342900" indent="-342900">
              <a:buFont typeface="Arial" panose="020B0604020202020204" pitchFamily="34" charset="0"/>
              <a:buChar char="•"/>
            </a:pPr>
            <a:r>
              <a:rPr lang="en-US" sz="2200" dirty="0">
                <a:solidFill>
                  <a:schemeClr val="tx1"/>
                </a:solidFill>
                <a:ea typeface="Verdana" panose="020B0604030504040204" pitchFamily="34" charset="0"/>
              </a:rPr>
              <a:t>Create robust and sustainable service continuums in communities throughout Texas.</a:t>
            </a:r>
          </a:p>
          <a:p>
            <a:endParaRPr lang="en-US" sz="2000" dirty="0"/>
          </a:p>
        </p:txBody>
      </p:sp>
      <p:sp>
        <p:nvSpPr>
          <p:cNvPr id="3" name="Title 2">
            <a:extLst>
              <a:ext uri="{FF2B5EF4-FFF2-40B4-BE49-F238E27FC236}">
                <a16:creationId xmlns:a16="http://schemas.microsoft.com/office/drawing/2014/main" id="{1F0316AF-27C9-E0B8-2C99-35FBC7CADC10}"/>
              </a:ext>
            </a:extLst>
          </p:cNvPr>
          <p:cNvSpPr>
            <a:spLocks noGrp="1"/>
          </p:cNvSpPr>
          <p:nvPr>
            <p:ph type="title"/>
          </p:nvPr>
        </p:nvSpPr>
        <p:spPr/>
        <p:txBody>
          <a:bodyPr/>
          <a:lstStyle/>
          <a:p>
            <a:r>
              <a:rPr lang="en-US" sz="3200" dirty="0">
                <a:latin typeface="+mn-lt"/>
                <a:cs typeface="Calibri" panose="020F0502020204030204" pitchFamily="34" charset="0"/>
              </a:rPr>
              <a:t>What are the Goals of CBC?</a:t>
            </a:r>
            <a:endParaRPr lang="en-US" sz="3200" dirty="0">
              <a:latin typeface="+mn-lt"/>
            </a:endParaRPr>
          </a:p>
        </p:txBody>
      </p:sp>
      <p:sp>
        <p:nvSpPr>
          <p:cNvPr id="4" name="Slide Number Placeholder 3">
            <a:extLst>
              <a:ext uri="{FF2B5EF4-FFF2-40B4-BE49-F238E27FC236}">
                <a16:creationId xmlns:a16="http://schemas.microsoft.com/office/drawing/2014/main" id="{228AB679-1958-AA19-20F8-07D1BD818B51}"/>
              </a:ext>
            </a:extLst>
          </p:cNvPr>
          <p:cNvSpPr>
            <a:spLocks noGrp="1"/>
          </p:cNvSpPr>
          <p:nvPr>
            <p:ph type="sldNum" sz="quarter" idx="12"/>
          </p:nvPr>
        </p:nvSpPr>
        <p:spPr/>
        <p:txBody>
          <a:bodyPr/>
          <a:lstStyle/>
          <a:p>
            <a:fld id="{3D109FF3-1548-4CDB-B82B-70387ADEE53E}" type="slidenum">
              <a:rPr lang="en-US" smtClean="0"/>
              <a:pPr/>
              <a:t>4</a:t>
            </a:fld>
            <a:endParaRPr lang="en-US" dirty="0"/>
          </a:p>
        </p:txBody>
      </p:sp>
    </p:spTree>
    <p:extLst>
      <p:ext uri="{BB962C8B-B14F-4D97-AF65-F5344CB8AC3E}">
        <p14:creationId xmlns:p14="http://schemas.microsoft.com/office/powerpoint/2010/main" val="405409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5786E6-7C11-7028-E4B6-963BA3F38D5E}"/>
              </a:ext>
            </a:extLst>
          </p:cNvPr>
          <p:cNvSpPr>
            <a:spLocks noGrp="1"/>
          </p:cNvSpPr>
          <p:nvPr>
            <p:ph sz="half" idx="1"/>
          </p:nvPr>
        </p:nvSpPr>
        <p:spPr/>
        <p:txBody>
          <a:bodyPr/>
          <a:lstStyle/>
          <a:p>
            <a:pPr>
              <a:buFont typeface="Arial" panose="020B0604020202020204" pitchFamily="34" charset="0"/>
              <a:buChar char="•"/>
            </a:pPr>
            <a:r>
              <a:rPr lang="en-US" sz="2400" dirty="0">
                <a:solidFill>
                  <a:schemeClr val="tx1"/>
                </a:solidFill>
                <a:ea typeface="Verdana" panose="020B0604030504040204" pitchFamily="34" charset="0"/>
              </a:rPr>
              <a:t>It is the intent of the Texas legislature for DFPS to contract with community providers of child welfare services, including direct case management; Tex. Fam. Code §</a:t>
            </a:r>
            <a:r>
              <a:rPr lang="en-US" sz="2400" dirty="0">
                <a:solidFill>
                  <a:schemeClr val="tx1"/>
                </a:solidFill>
                <a:ea typeface="Verdana" panose="020B0604030504040204" pitchFamily="34" charset="0"/>
                <a:hlinkClick r:id="rId3">
                  <a:extLst>
                    <a:ext uri="{A12FA001-AC4F-418D-AE19-62706E023703}">
                      <ahyp:hlinkClr xmlns:ahyp="http://schemas.microsoft.com/office/drawing/2018/hyperlinkcolor" val="tx"/>
                    </a:ext>
                  </a:extLst>
                </a:hlinkClick>
              </a:rPr>
              <a:t>264.151</a:t>
            </a:r>
            <a:r>
              <a:rPr lang="en-US" sz="2400" dirty="0">
                <a:solidFill>
                  <a:schemeClr val="tx1"/>
                </a:solidFill>
                <a:ea typeface="Verdana" panose="020B0604030504040204" pitchFamily="34" charset="0"/>
              </a:rPr>
              <a:t> and §</a:t>
            </a:r>
            <a:r>
              <a:rPr lang="en-US" sz="2400" dirty="0">
                <a:solidFill>
                  <a:schemeClr val="tx1"/>
                </a:solidFill>
                <a:ea typeface="Verdana" panose="020B0604030504040204" pitchFamily="34" charset="0"/>
                <a:hlinkClick r:id="rId4">
                  <a:extLst>
                    <a:ext uri="{A12FA001-AC4F-418D-AE19-62706E023703}">
                      <ahyp:hlinkClr xmlns:ahyp="http://schemas.microsoft.com/office/drawing/2018/hyperlinkcolor" val="tx"/>
                    </a:ext>
                  </a:extLst>
                </a:hlinkClick>
              </a:rPr>
              <a:t>264.158</a:t>
            </a:r>
            <a:r>
              <a:rPr lang="en-US" sz="2400" dirty="0">
                <a:solidFill>
                  <a:schemeClr val="tx1"/>
                </a:solidFill>
                <a:ea typeface="Verdana" panose="020B0604030504040204" pitchFamily="34" charset="0"/>
              </a:rPr>
              <a:t>.</a:t>
            </a:r>
          </a:p>
          <a:p>
            <a:pPr>
              <a:buFont typeface="Arial" panose="020B0604020202020204" pitchFamily="34" charset="0"/>
              <a:buChar char="•"/>
            </a:pPr>
            <a:r>
              <a:rPr lang="en-US" sz="2400" dirty="0">
                <a:solidFill>
                  <a:schemeClr val="tx1"/>
                </a:solidFill>
                <a:ea typeface="Verdana" panose="020B0604030504040204" pitchFamily="34" charset="0"/>
              </a:rPr>
              <a:t>Single Source Continuum Contractors (SSCCs) assume all of the statutory duties of DFPS per Tex. Fam. Code §</a:t>
            </a:r>
            <a:r>
              <a:rPr lang="en-US" sz="2400" dirty="0">
                <a:solidFill>
                  <a:schemeClr val="tx1"/>
                </a:solidFill>
                <a:ea typeface="Verdana" panose="020B0604030504040204" pitchFamily="34" charset="0"/>
                <a:hlinkClick r:id="rId5">
                  <a:extLst>
                    <a:ext uri="{A12FA001-AC4F-418D-AE19-62706E023703}">
                      <ahyp:hlinkClr xmlns:ahyp="http://schemas.microsoft.com/office/drawing/2018/hyperlinkcolor" val="tx"/>
                    </a:ext>
                  </a:extLst>
                </a:hlinkClick>
              </a:rPr>
              <a:t>264.161.</a:t>
            </a:r>
            <a:endParaRPr lang="en-US" sz="2400" dirty="0">
              <a:solidFill>
                <a:schemeClr val="tx1"/>
              </a:solidFill>
              <a:ea typeface="Verdana" panose="020B0604030504040204" pitchFamily="34" charset="0"/>
            </a:endParaRPr>
          </a:p>
          <a:p>
            <a:pPr>
              <a:buFont typeface="Arial" panose="020B0604020202020204" pitchFamily="34" charset="0"/>
              <a:buChar char="•"/>
            </a:pPr>
            <a:r>
              <a:rPr lang="en-US" sz="2400" dirty="0">
                <a:solidFill>
                  <a:schemeClr val="tx1"/>
                </a:solidFill>
                <a:ea typeface="Verdana" panose="020B0604030504040204" pitchFamily="34" charset="0"/>
              </a:rPr>
              <a:t>Legal representation in child protection cases is provided in the same manner as DFPS, Tex. Fam. Code §</a:t>
            </a:r>
            <a:r>
              <a:rPr lang="en-US" sz="2400" dirty="0">
                <a:solidFill>
                  <a:schemeClr val="tx1"/>
                </a:solidFill>
                <a:ea typeface="Verdana" panose="020B0604030504040204" pitchFamily="34" charset="0"/>
                <a:hlinkClick r:id="rId6">
                  <a:extLst>
                    <a:ext uri="{A12FA001-AC4F-418D-AE19-62706E023703}">
                      <ahyp:hlinkClr xmlns:ahyp="http://schemas.microsoft.com/office/drawing/2018/hyperlinkcolor" val="tx"/>
                    </a:ext>
                  </a:extLst>
                </a:hlinkClick>
              </a:rPr>
              <a:t>264.163</a:t>
            </a:r>
            <a:r>
              <a:rPr lang="en-US" sz="2400" dirty="0">
                <a:solidFill>
                  <a:schemeClr val="tx1"/>
                </a:solidFill>
                <a:ea typeface="Verdana" panose="020B0604030504040204" pitchFamily="34" charset="0"/>
              </a:rPr>
              <a:t>, i.e. represented by the county attorney, district attorney, criminal district attorney, or attorney general per Tex. Fam. Code §</a:t>
            </a:r>
            <a:r>
              <a:rPr lang="en-US" sz="2400" dirty="0">
                <a:solidFill>
                  <a:schemeClr val="tx1"/>
                </a:solidFill>
                <a:ea typeface="Verdana" panose="020B0604030504040204" pitchFamily="34" charset="0"/>
                <a:hlinkClick r:id="rId7">
                  <a:extLst>
                    <a:ext uri="{A12FA001-AC4F-418D-AE19-62706E023703}">
                      <ahyp:hlinkClr xmlns:ahyp="http://schemas.microsoft.com/office/drawing/2018/hyperlinkcolor" val="tx"/>
                    </a:ext>
                  </a:extLst>
                </a:hlinkClick>
              </a:rPr>
              <a:t>264.009.</a:t>
            </a:r>
            <a:endParaRPr lang="en-US" sz="2400" dirty="0">
              <a:solidFill>
                <a:schemeClr val="tx1"/>
              </a:solidFill>
              <a:ea typeface="Verdana" panose="020B0604030504040204" pitchFamily="34" charset="0"/>
            </a:endParaRPr>
          </a:p>
        </p:txBody>
      </p:sp>
      <p:sp>
        <p:nvSpPr>
          <p:cNvPr id="3" name="Title 2">
            <a:extLst>
              <a:ext uri="{FF2B5EF4-FFF2-40B4-BE49-F238E27FC236}">
                <a16:creationId xmlns:a16="http://schemas.microsoft.com/office/drawing/2014/main" id="{4BC605F9-295C-83D4-4A60-D32288C2D909}"/>
              </a:ext>
            </a:extLst>
          </p:cNvPr>
          <p:cNvSpPr>
            <a:spLocks noGrp="1"/>
          </p:cNvSpPr>
          <p:nvPr>
            <p:ph type="title"/>
          </p:nvPr>
        </p:nvSpPr>
        <p:spPr/>
        <p:txBody>
          <a:bodyPr/>
          <a:lstStyle/>
          <a:p>
            <a:r>
              <a:rPr lang="en-US" sz="3200" dirty="0">
                <a:solidFill>
                  <a:schemeClr val="tx1"/>
                </a:solidFill>
                <a:latin typeface="+mn-lt"/>
              </a:rPr>
              <a:t>Legal Basis for CBC</a:t>
            </a:r>
            <a:endParaRPr lang="en-US" sz="3200" dirty="0">
              <a:latin typeface="+mn-lt"/>
            </a:endParaRPr>
          </a:p>
        </p:txBody>
      </p:sp>
      <p:sp>
        <p:nvSpPr>
          <p:cNvPr id="4" name="Slide Number Placeholder 3">
            <a:extLst>
              <a:ext uri="{FF2B5EF4-FFF2-40B4-BE49-F238E27FC236}">
                <a16:creationId xmlns:a16="http://schemas.microsoft.com/office/drawing/2014/main" id="{D3F044F1-D8E2-7A4D-F84C-E994C612D11C}"/>
              </a:ext>
            </a:extLst>
          </p:cNvPr>
          <p:cNvSpPr>
            <a:spLocks noGrp="1"/>
          </p:cNvSpPr>
          <p:nvPr>
            <p:ph type="sldNum" sz="quarter" idx="12"/>
          </p:nvPr>
        </p:nvSpPr>
        <p:spPr/>
        <p:txBody>
          <a:bodyPr/>
          <a:lstStyle/>
          <a:p>
            <a:fld id="{3D109FF3-1548-4CDB-B82B-70387ADEE53E}" type="slidenum">
              <a:rPr lang="en-US" smtClean="0"/>
              <a:pPr/>
              <a:t>5</a:t>
            </a:fld>
            <a:endParaRPr lang="en-US" dirty="0"/>
          </a:p>
        </p:txBody>
      </p:sp>
    </p:spTree>
    <p:extLst>
      <p:ext uri="{BB962C8B-B14F-4D97-AF65-F5344CB8AC3E}">
        <p14:creationId xmlns:p14="http://schemas.microsoft.com/office/powerpoint/2010/main" val="3063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2EEBF2-FC92-013A-9B25-84E2131A546B}"/>
              </a:ext>
            </a:extLst>
          </p:cNvPr>
          <p:cNvSpPr>
            <a:spLocks noGrp="1"/>
          </p:cNvSpPr>
          <p:nvPr>
            <p:ph type="title"/>
          </p:nvPr>
        </p:nvSpPr>
        <p:spPr>
          <a:xfrm>
            <a:off x="2039817" y="346229"/>
            <a:ext cx="9690806" cy="799643"/>
          </a:xfrm>
        </p:spPr>
        <p:txBody>
          <a:bodyPr wrap="square" anchor="b">
            <a:normAutofit/>
          </a:bodyPr>
          <a:lstStyle/>
          <a:p>
            <a:r>
              <a:rPr lang="en-US" dirty="0"/>
              <a:t>Community-Based Care Background</a:t>
            </a:r>
          </a:p>
        </p:txBody>
      </p:sp>
      <p:sp>
        <p:nvSpPr>
          <p:cNvPr id="19" name="Slide Number Placeholder 3">
            <a:extLst>
              <a:ext uri="{FF2B5EF4-FFF2-40B4-BE49-F238E27FC236}">
                <a16:creationId xmlns:a16="http://schemas.microsoft.com/office/drawing/2014/main" id="{2633B113-3686-31FF-A353-68CEC6AC20E2}"/>
              </a:ext>
            </a:extLst>
          </p:cNvPr>
          <p:cNvSpPr>
            <a:spLocks noGrp="1"/>
          </p:cNvSpPr>
          <p:nvPr>
            <p:ph type="sldNum" sz="quarter" idx="12"/>
          </p:nvPr>
        </p:nvSpPr>
        <p:spPr>
          <a:xfrm>
            <a:off x="11031412" y="6356353"/>
            <a:ext cx="720969" cy="365125"/>
          </a:xfrm>
        </p:spPr>
        <p:txBody>
          <a:bodyPr/>
          <a:lstStyle/>
          <a:p>
            <a:pPr>
              <a:spcAft>
                <a:spcPts val="600"/>
              </a:spcAft>
            </a:pPr>
            <a:fld id="{3D109FF3-1548-4CDB-B82B-70387ADEE53E}" type="slidenum">
              <a:rPr lang="en-US" smtClean="0"/>
              <a:pPr>
                <a:spcAft>
                  <a:spcPts val="600"/>
                </a:spcAft>
              </a:pPr>
              <a:t>6</a:t>
            </a:fld>
            <a:endParaRPr lang="en-US" dirty="0"/>
          </a:p>
        </p:txBody>
      </p:sp>
      <p:graphicFrame>
        <p:nvGraphicFramePr>
          <p:cNvPr id="6" name="Diagram 5">
            <a:extLst>
              <a:ext uri="{FF2B5EF4-FFF2-40B4-BE49-F238E27FC236}">
                <a16:creationId xmlns:a16="http://schemas.microsoft.com/office/drawing/2014/main" id="{EA1532F0-FC72-4593-A994-CCE9A4B8E473}"/>
              </a:ext>
            </a:extLst>
          </p:cNvPr>
          <p:cNvGraphicFramePr/>
          <p:nvPr>
            <p:extLst>
              <p:ext uri="{D42A27DB-BD31-4B8C-83A1-F6EECF244321}">
                <p14:modId xmlns:p14="http://schemas.microsoft.com/office/powerpoint/2010/main" val="3289689053"/>
              </p:ext>
            </p:extLst>
          </p:nvPr>
        </p:nvGraphicFramePr>
        <p:xfrm>
          <a:off x="2039509" y="1723240"/>
          <a:ext cx="9712871" cy="4204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75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575AB-C5A7-C41D-2135-5604CCBBAEEA}"/>
              </a:ext>
            </a:extLst>
          </p:cNvPr>
          <p:cNvSpPr>
            <a:spLocks noGrp="1"/>
          </p:cNvSpPr>
          <p:nvPr>
            <p:ph sz="quarter" idx="14"/>
          </p:nvPr>
        </p:nvSpPr>
        <p:spPr/>
        <p:txBody>
          <a:bodyPr>
            <a:normAutofit lnSpcReduction="10000"/>
          </a:bodyPr>
          <a:lstStyle/>
          <a:p>
            <a:pPr>
              <a:buFont typeface="Arial" panose="020B0604020202020204" pitchFamily="34" charset="0"/>
              <a:buChar char="•"/>
            </a:pPr>
            <a:r>
              <a:rPr lang="en-US" sz="2400" dirty="0">
                <a:solidFill>
                  <a:schemeClr val="tx1"/>
                </a:solidFill>
                <a:ea typeface="Verdana" panose="020B0604030504040204" pitchFamily="34" charset="0"/>
              </a:rPr>
              <a:t>A single contractor in each designated geographic area (community area) creates a network of services, foster homes, and other living arrangements and, when ready, provides case management for each child as well. </a:t>
            </a:r>
          </a:p>
          <a:p>
            <a:pPr>
              <a:buFont typeface="Arial" panose="020B0604020202020204" pitchFamily="34" charset="0"/>
              <a:buChar char="•"/>
            </a:pPr>
            <a:r>
              <a:rPr lang="en-US" sz="2400" dirty="0">
                <a:solidFill>
                  <a:schemeClr val="tx1"/>
                </a:solidFill>
                <a:ea typeface="Verdana" panose="020B0604030504040204" pitchFamily="34" charset="0"/>
              </a:rPr>
              <a:t>CPS works with each contractor (SSCC) to carefully manage the transition from traditional foster care to community-based care.</a:t>
            </a:r>
          </a:p>
          <a:p>
            <a:endParaRPr lang="en-US" dirty="0"/>
          </a:p>
        </p:txBody>
      </p:sp>
      <p:sp>
        <p:nvSpPr>
          <p:cNvPr id="3" name="Title 2">
            <a:extLst>
              <a:ext uri="{FF2B5EF4-FFF2-40B4-BE49-F238E27FC236}">
                <a16:creationId xmlns:a16="http://schemas.microsoft.com/office/drawing/2014/main" id="{C50A2768-3F81-19AF-63A7-FD0EE6E309F6}"/>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22167"/>
                </a:solidFill>
                <a:effectLst/>
                <a:uLnTx/>
                <a:uFillTx/>
                <a:latin typeface="+mn-lt"/>
                <a:ea typeface="+mj-ea"/>
                <a:cs typeface="Calibri" panose="020F0502020204030204" pitchFamily="34" charset="0"/>
              </a:rPr>
              <a:t>What is a Single Source Continuum Contractor (SSCC)?</a:t>
            </a:r>
            <a:endParaRPr lang="en-US" sz="3200" dirty="0">
              <a:latin typeface="+mn-lt"/>
            </a:endParaRPr>
          </a:p>
        </p:txBody>
      </p:sp>
      <p:pic>
        <p:nvPicPr>
          <p:cNvPr id="5" name="Picture 4" descr="A map of texas with different colored states&#10;&#10;Description automatically generated">
            <a:extLst>
              <a:ext uri="{FF2B5EF4-FFF2-40B4-BE49-F238E27FC236}">
                <a16:creationId xmlns:a16="http://schemas.microsoft.com/office/drawing/2014/main" id="{B706AD3C-907D-0E6A-7E47-95EDC1071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130108" y="1844310"/>
            <a:ext cx="4819352" cy="3566320"/>
          </a:xfrm>
          <a:prstGeom prst="rect">
            <a:avLst/>
          </a:prstGeom>
          <a:noFill/>
          <a:ln>
            <a:noFill/>
          </a:ln>
        </p:spPr>
      </p:pic>
    </p:spTree>
    <p:extLst>
      <p:ext uri="{BB962C8B-B14F-4D97-AF65-F5344CB8AC3E}">
        <p14:creationId xmlns:p14="http://schemas.microsoft.com/office/powerpoint/2010/main" val="131245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49422D-301F-445A-8BEE-6C1FA7CBCF9A}"/>
              </a:ext>
            </a:extLst>
          </p:cNvPr>
          <p:cNvSpPr>
            <a:spLocks noGrp="1"/>
          </p:cNvSpPr>
          <p:nvPr>
            <p:ph type="title"/>
          </p:nvPr>
        </p:nvSpPr>
        <p:spPr>
          <a:xfrm>
            <a:off x="1987266" y="544987"/>
            <a:ext cx="9690806" cy="799643"/>
          </a:xfrm>
        </p:spPr>
        <p:txBody>
          <a:bodyPr vert="horz" lIns="91440" tIns="45720" rIns="91440" bIns="45720" rtlCol="0" anchor="t">
            <a:normAutofit/>
          </a:bodyPr>
          <a:lstStyle/>
          <a:p>
            <a:r>
              <a:rPr lang="en-US" dirty="0">
                <a:latin typeface="Rockwell" panose="02060603020205020403" pitchFamily="18" charset="0"/>
                <a:cs typeface="Calibri" panose="020F0502020204030204" pitchFamily="34" charset="0"/>
              </a:rPr>
              <a:t>SSCC Applications</a:t>
            </a:r>
            <a:endParaRPr lang="en-US" sz="2000" kern="1200" dirty="0">
              <a:latin typeface="Rockwell" panose="02060603020205020403" pitchFamily="18" charset="0"/>
              <a:cs typeface="Calibri" panose="020F0502020204030204" pitchFamily="34" charset="0"/>
            </a:endParaRPr>
          </a:p>
        </p:txBody>
      </p:sp>
      <p:sp>
        <p:nvSpPr>
          <p:cNvPr id="6" name="Slide Number Placeholder 5">
            <a:extLst>
              <a:ext uri="{FF2B5EF4-FFF2-40B4-BE49-F238E27FC236}">
                <a16:creationId xmlns:a16="http://schemas.microsoft.com/office/drawing/2014/main" id="{CD575FDB-C350-4974-8288-E5603BE6FADC}"/>
              </a:ext>
            </a:extLst>
          </p:cNvPr>
          <p:cNvSpPr>
            <a:spLocks noGrp="1"/>
          </p:cNvSpPr>
          <p:nvPr>
            <p:ph type="sldNum" sz="quarter" idx="12"/>
          </p:nvPr>
        </p:nvSpPr>
        <p:spPr/>
        <p:txBody>
          <a:bodyPr/>
          <a:lstStyle/>
          <a:p>
            <a:fld id="{3D109FF3-1548-4CDB-B82B-70387ADEE53E}" type="slidenum">
              <a:rPr lang="en-US" smtClean="0"/>
              <a:t>8</a:t>
            </a:fld>
            <a:endParaRPr lang="en-US" dirty="0"/>
          </a:p>
        </p:txBody>
      </p:sp>
      <p:graphicFrame>
        <p:nvGraphicFramePr>
          <p:cNvPr id="5" name="Content Placeholder 4">
            <a:extLst>
              <a:ext uri="{FF2B5EF4-FFF2-40B4-BE49-F238E27FC236}">
                <a16:creationId xmlns:a16="http://schemas.microsoft.com/office/drawing/2014/main" id="{E6F38893-6CFF-4BFA-8D36-36830018615D}"/>
              </a:ext>
            </a:extLst>
          </p:cNvPr>
          <p:cNvGraphicFramePr>
            <a:graphicFrameLocks noGrp="1"/>
          </p:cNvGraphicFramePr>
          <p:nvPr>
            <p:ph sz="quarter" idx="4294967295"/>
            <p:extLst>
              <p:ext uri="{D42A27DB-BD31-4B8C-83A1-F6EECF244321}">
                <p14:modId xmlns:p14="http://schemas.microsoft.com/office/powerpoint/2010/main" val="3414531164"/>
              </p:ext>
            </p:extLst>
          </p:nvPr>
        </p:nvGraphicFramePr>
        <p:xfrm>
          <a:off x="1980475" y="1590685"/>
          <a:ext cx="9454780" cy="4765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49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0BE6F-65FE-4E8D-B7AF-FEAA40E3119E}"/>
              </a:ext>
            </a:extLst>
          </p:cNvPr>
          <p:cNvSpPr>
            <a:spLocks noGrp="1"/>
          </p:cNvSpPr>
          <p:nvPr>
            <p:ph sz="half" idx="1"/>
          </p:nvPr>
        </p:nvSpPr>
        <p:spPr>
          <a:xfrm>
            <a:off x="2039816" y="1677880"/>
            <a:ext cx="9701442" cy="5043597"/>
          </a:xfrm>
        </p:spPr>
        <p:txBody>
          <a:bodyPr>
            <a:normAutofit/>
          </a:bodyPr>
          <a:lstStyle/>
          <a:p>
            <a:pPr marL="0" indent="0">
              <a:lnSpc>
                <a:spcPct val="110000"/>
              </a:lnSpc>
              <a:spcBef>
                <a:spcPts val="0"/>
              </a:spcBef>
              <a:buNone/>
            </a:pPr>
            <a:r>
              <a:rPr lang="en-US" sz="1600" b="1" u="sng" dirty="0">
                <a:solidFill>
                  <a:schemeClr val="tx1"/>
                </a:solidFill>
              </a:rPr>
              <a:t>Performance Measures</a:t>
            </a:r>
          </a:p>
          <a:p>
            <a:pPr lvl="1">
              <a:lnSpc>
                <a:spcPct val="110000"/>
              </a:lnSpc>
              <a:spcBef>
                <a:spcPts val="0"/>
              </a:spcBef>
            </a:pPr>
            <a:r>
              <a:rPr lang="en-US" sz="1600" dirty="0">
                <a:solidFill>
                  <a:schemeClr val="tx1"/>
                </a:solidFill>
              </a:rPr>
              <a:t>Contract performance measures tie back to child safety, permanency, and wellbeing.</a:t>
            </a:r>
          </a:p>
          <a:p>
            <a:pPr lvl="1">
              <a:lnSpc>
                <a:spcPct val="110000"/>
              </a:lnSpc>
              <a:spcBef>
                <a:spcPts val="0"/>
              </a:spcBef>
            </a:pPr>
            <a:r>
              <a:rPr lang="en-US" sz="1600" dirty="0">
                <a:solidFill>
                  <a:schemeClr val="tx1"/>
                </a:solidFill>
              </a:rPr>
              <a:t>Additional performance measures (for Stage II) include % of children and youth that attend school in their school of origin and the percentage of children/youth that are placed with kin.</a:t>
            </a:r>
          </a:p>
          <a:p>
            <a:pPr lvl="1">
              <a:lnSpc>
                <a:spcPct val="110000"/>
              </a:lnSpc>
              <a:spcBef>
                <a:spcPts val="0"/>
              </a:spcBef>
            </a:pPr>
            <a:r>
              <a:rPr lang="en-US" sz="1600" dirty="0">
                <a:solidFill>
                  <a:schemeClr val="tx1"/>
                </a:solidFill>
              </a:rPr>
              <a:t>Stage III, financial incentives and remedies tied directly to time child spends in paid foster care before exiting to reunification, kinship, or adoptive placement.</a:t>
            </a:r>
          </a:p>
          <a:p>
            <a:pPr marL="0" indent="0">
              <a:lnSpc>
                <a:spcPct val="110000"/>
              </a:lnSpc>
              <a:spcBef>
                <a:spcPts val="1200"/>
              </a:spcBef>
              <a:buNone/>
            </a:pPr>
            <a:r>
              <a:rPr lang="en-US" sz="1600" b="1" u="sng" dirty="0">
                <a:solidFill>
                  <a:schemeClr val="tx1"/>
                </a:solidFill>
              </a:rPr>
              <a:t>Monitoring and Oversight</a:t>
            </a:r>
          </a:p>
          <a:p>
            <a:pPr lvl="1">
              <a:lnSpc>
                <a:spcPct val="110000"/>
              </a:lnSpc>
              <a:spcBef>
                <a:spcPts val="0"/>
              </a:spcBef>
            </a:pPr>
            <a:r>
              <a:rPr lang="en-US" sz="1600" dirty="0">
                <a:solidFill>
                  <a:schemeClr val="tx1"/>
                </a:solidFill>
              </a:rPr>
              <a:t>Multi-Disciplinary Team approach to monitoring:</a:t>
            </a:r>
          </a:p>
          <a:p>
            <a:pPr lvl="2">
              <a:lnSpc>
                <a:spcPct val="110000"/>
              </a:lnSpc>
              <a:spcBef>
                <a:spcPts val="0"/>
              </a:spcBef>
              <a:buFont typeface="Verdana Pro Cond" panose="020B0606030504040204" pitchFamily="34" charset="0"/>
              <a:buChar char="­"/>
            </a:pPr>
            <a:r>
              <a:rPr lang="en-US" sz="1600" dirty="0">
                <a:solidFill>
                  <a:schemeClr val="tx1"/>
                </a:solidFill>
              </a:rPr>
              <a:t>CBC Contract manager is responsible for ensuring contract adherence, fiscal monitoring, and oversight of contractor performance in collaboration with the multi-disciplinary team.</a:t>
            </a:r>
          </a:p>
          <a:p>
            <a:pPr lvl="2">
              <a:lnSpc>
                <a:spcPct val="110000"/>
              </a:lnSpc>
              <a:spcBef>
                <a:spcPts val="0"/>
              </a:spcBef>
              <a:buFont typeface="Verdana Pro Cond" panose="020B0606030504040204" pitchFamily="34" charset="0"/>
              <a:buChar char="­"/>
            </a:pPr>
            <a:r>
              <a:rPr lang="en-US" sz="1600" dirty="0">
                <a:solidFill>
                  <a:schemeClr val="tx1"/>
                </a:solidFill>
              </a:rPr>
              <a:t>Regional CBC Administrator (CBCA), oversees implementation in each area and tracks case specific issues to resolutions.  Noted trends are elevated to contract manager to address.</a:t>
            </a:r>
          </a:p>
          <a:p>
            <a:pPr lvl="2">
              <a:lnSpc>
                <a:spcPct val="110000"/>
              </a:lnSpc>
              <a:spcBef>
                <a:spcPts val="0"/>
              </a:spcBef>
              <a:buFont typeface="Verdana Pro Cond" panose="020B0606030504040204" pitchFamily="34" charset="0"/>
              <a:buChar char="­"/>
            </a:pPr>
            <a:r>
              <a:rPr lang="en-US" sz="1600" dirty="0">
                <a:solidFill>
                  <a:schemeClr val="tx1"/>
                </a:solidFill>
              </a:rPr>
              <a:t>DFPS Office of Data and Systems Improvement program supports Continuous Quality Improvement strategies in the community area, through monthly and quarterly data reviews with DFPS and SSCC.   </a:t>
            </a:r>
          </a:p>
          <a:p>
            <a:pPr lvl="2">
              <a:lnSpc>
                <a:spcPct val="110000"/>
              </a:lnSpc>
              <a:spcBef>
                <a:spcPts val="0"/>
              </a:spcBef>
              <a:buFont typeface="Verdana Pro Cond" panose="020B0606030504040204" pitchFamily="34" charset="0"/>
              <a:buChar char="­"/>
            </a:pPr>
            <a:r>
              <a:rPr lang="en-US" sz="1600" dirty="0">
                <a:solidFill>
                  <a:schemeClr val="tx1"/>
                </a:solidFill>
              </a:rPr>
              <a:t>Case Management Oversight (CMO) staff complete case reads in order to support case management oversight and provide technical assistance.</a:t>
            </a:r>
          </a:p>
          <a:p>
            <a:pPr marL="6350" indent="0">
              <a:lnSpc>
                <a:spcPct val="110000"/>
              </a:lnSpc>
              <a:spcBef>
                <a:spcPts val="1200"/>
              </a:spcBef>
              <a:buNone/>
            </a:pPr>
            <a:r>
              <a:rPr lang="en-US" sz="1600" b="1" u="sng" dirty="0">
                <a:solidFill>
                  <a:schemeClr val="tx1"/>
                </a:solidFill>
              </a:rPr>
              <a:t>SSCC contracts have a five-year term with an optional one-time five-year renewal.</a:t>
            </a:r>
          </a:p>
        </p:txBody>
      </p:sp>
      <p:sp>
        <p:nvSpPr>
          <p:cNvPr id="2" name="Title 1">
            <a:extLst>
              <a:ext uri="{FF2B5EF4-FFF2-40B4-BE49-F238E27FC236}">
                <a16:creationId xmlns:a16="http://schemas.microsoft.com/office/drawing/2014/main" id="{89C22814-E30A-4DFE-9156-6CEE78320818}"/>
              </a:ext>
            </a:extLst>
          </p:cNvPr>
          <p:cNvSpPr>
            <a:spLocks noGrp="1"/>
          </p:cNvSpPr>
          <p:nvPr>
            <p:ph type="title"/>
          </p:nvPr>
        </p:nvSpPr>
        <p:spPr>
          <a:xfrm>
            <a:off x="2039816" y="574829"/>
            <a:ext cx="9690806" cy="799643"/>
          </a:xfrm>
        </p:spPr>
        <p:txBody>
          <a:bodyPr>
            <a:normAutofit/>
          </a:bodyPr>
          <a:lstStyle/>
          <a:p>
            <a:r>
              <a:rPr lang="en-US" sz="3600" dirty="0"/>
              <a:t>CBC Contract Information</a:t>
            </a:r>
          </a:p>
        </p:txBody>
      </p:sp>
      <p:sp>
        <p:nvSpPr>
          <p:cNvPr id="6" name="Slide Number Placeholder 5">
            <a:extLst>
              <a:ext uri="{FF2B5EF4-FFF2-40B4-BE49-F238E27FC236}">
                <a16:creationId xmlns:a16="http://schemas.microsoft.com/office/drawing/2014/main" id="{11F5CD9D-BD96-4B0A-9F2B-9EC1B4E488D0}"/>
              </a:ext>
            </a:extLst>
          </p:cNvPr>
          <p:cNvSpPr>
            <a:spLocks noGrp="1"/>
          </p:cNvSpPr>
          <p:nvPr>
            <p:ph type="sldNum" sz="quarter" idx="12"/>
          </p:nvPr>
        </p:nvSpPr>
        <p:spPr/>
        <p:txBody>
          <a:bodyPr/>
          <a:lstStyle/>
          <a:p>
            <a:fld id="{3D109FF3-1548-4CDB-B82B-70387ADEE53E}" type="slidenum">
              <a:rPr lang="en-US" smtClean="0"/>
              <a:t>9</a:t>
            </a:fld>
            <a:endParaRPr lang="en-US" dirty="0"/>
          </a:p>
        </p:txBody>
      </p:sp>
    </p:spTree>
    <p:extLst>
      <p:ext uri="{BB962C8B-B14F-4D97-AF65-F5344CB8AC3E}">
        <p14:creationId xmlns:p14="http://schemas.microsoft.com/office/powerpoint/2010/main" val="2821533257"/>
      </p:ext>
    </p:extLst>
  </p:cSld>
  <p:clrMapOvr>
    <a:masterClrMapping/>
  </p:clrMapOvr>
</p:sld>
</file>

<file path=ppt/theme/theme1.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4x3" id="{41F65A85-9BF0-43BD-B82B-F1F094AA26D6}" vid="{924CF2D9-E9FD-4EE7-AE64-3402094C6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5569EF0D57C5429DF87894999ED439" ma:contentTypeVersion="20" ma:contentTypeDescription="Create a new document." ma:contentTypeScope="" ma:versionID="4aeafa6de9eeb45cf2b4e4f75584961c">
  <xsd:schema xmlns:xsd="http://www.w3.org/2001/XMLSchema" xmlns:xs="http://www.w3.org/2001/XMLSchema" xmlns:p="http://schemas.microsoft.com/office/2006/metadata/properties" xmlns:ns2="1c48e1fa-5ae3-4774-afa5-28b53e52b879" xmlns:ns3="b21d2ea0-2e34-4e6d-8771-888668c9290f" targetNamespace="http://schemas.microsoft.com/office/2006/metadata/properties" ma:root="true" ma:fieldsID="0afa279a98e9d2fd01f3dcb8e42714f1" ns2:_="" ns3:_="">
    <xsd:import namespace="1c48e1fa-5ae3-4774-afa5-28b53e52b879"/>
    <xsd:import namespace="b21d2ea0-2e34-4e6d-8771-888668c92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LastModified" minOccurs="0"/>
                <xsd:element ref="ns2:MediaServiceObjectDetectorVersions" minOccurs="0"/>
                <xsd:element ref="ns2:MediaServiceLocation" minOccurs="0"/>
                <xsd:element ref="ns2:MediaServiceSearchProperties"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8e1fa-5ae3-4774-afa5-28b53e52b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665be54-4a62-494d-8bae-500047c199f6" ma:termSetId="09814cd3-568e-fe90-9814-8d621ff8fb84" ma:anchorId="fba54fb3-c3e1-fe81-a776-ca4b69148c4d" ma:open="true" ma:isKeyword="false">
      <xsd:complexType>
        <xsd:sequence>
          <xsd:element ref="pc:Terms" minOccurs="0" maxOccurs="1"/>
        </xsd:sequence>
      </xsd:complexType>
    </xsd:element>
    <xsd:element name="LastModified" ma:index="23" nillable="true" ma:displayName="Last Modified" ma:format="DateOnly" ma:internalName="LastModified">
      <xsd:simpleType>
        <xsd:restriction base="dms:DateTim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Comment" ma:index="27" nillable="true" ma:displayName="Comment" ma:default="Caption" ma:description="What is this bill about?" ma:format="Dropdown" ma:internalName="Comm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1d2ea0-2e34-4e6d-8771-888668c9290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faa1dce-9649-43c0-ade4-f96758eee1b0}" ma:internalName="TaxCatchAll" ma:showField="CatchAllData" ma:web="b21d2ea0-2e34-4e6d-8771-888668c92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48e1fa-5ae3-4774-afa5-28b53e52b879">
      <Terms xmlns="http://schemas.microsoft.com/office/infopath/2007/PartnerControls"/>
    </lcf76f155ced4ddcb4097134ff3c332f>
    <LastModified xmlns="1c48e1fa-5ae3-4774-afa5-28b53e52b879" xsi:nil="true"/>
    <TaxCatchAll xmlns="b21d2ea0-2e34-4e6d-8771-888668c9290f" xsi:nil="true"/>
    <Comment xmlns="1c48e1fa-5ae3-4774-afa5-28b53e52b879">Caption</Comment>
  </documentManagement>
</p:properties>
</file>

<file path=customXml/itemProps1.xml><?xml version="1.0" encoding="utf-8"?>
<ds:datastoreItem xmlns:ds="http://schemas.openxmlformats.org/officeDocument/2006/customXml" ds:itemID="{4AFB0D6D-3391-4F71-8BF3-3EB17F605BA3}">
  <ds:schemaRefs>
    <ds:schemaRef ds:uri="http://schemas.microsoft.com/sharepoint/v3/contenttype/forms"/>
  </ds:schemaRefs>
</ds:datastoreItem>
</file>

<file path=customXml/itemProps2.xml><?xml version="1.0" encoding="utf-8"?>
<ds:datastoreItem xmlns:ds="http://schemas.openxmlformats.org/officeDocument/2006/customXml" ds:itemID="{BDC0D60A-7F39-4C70-BDB2-7FD137451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48e1fa-5ae3-4774-afa5-28b53e52b879"/>
    <ds:schemaRef ds:uri="b21d2ea0-2e34-4e6d-8771-888668c92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909EE3-BB91-419F-9382-B800F924D106}">
  <ds:schemaRefs>
    <ds:schemaRef ds:uri="http://schemas.openxmlformats.org/package/2006/metadata/core-properties"/>
    <ds:schemaRef ds:uri="http://schemas.microsoft.com/office/infopath/2007/PartnerControls"/>
    <ds:schemaRef ds:uri="http://purl.org/dc/elements/1.1/"/>
    <ds:schemaRef ds:uri="http://purl.org/dc/terms/"/>
    <ds:schemaRef ds:uri="http://schemas.microsoft.com/office/2006/documentManagement/types"/>
    <ds:schemaRef ds:uri="b21d2ea0-2e34-4e6d-8771-888668c9290f"/>
    <ds:schemaRef ds:uri="1c48e1fa-5ae3-4774-afa5-28b53e52b879"/>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3125</TotalTime>
  <Words>1621</Words>
  <Application>Microsoft Office PowerPoint</Application>
  <PresentationFormat>Widescreen</PresentationFormat>
  <Paragraphs>152</Paragraphs>
  <Slides>16</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Rockwell</vt:lpstr>
      <vt:lpstr>Segoe UI</vt:lpstr>
      <vt:lpstr>Verdana</vt:lpstr>
      <vt:lpstr>Verdana Pro Cond</vt:lpstr>
      <vt:lpstr>Wingdings</vt:lpstr>
      <vt:lpstr>Bright Room</vt:lpstr>
      <vt:lpstr>Office Theme</vt:lpstr>
      <vt:lpstr>Community-Based Care 101</vt:lpstr>
      <vt:lpstr>Discussion Topics</vt:lpstr>
      <vt:lpstr>What is Community-Based Care (CBC)?</vt:lpstr>
      <vt:lpstr>What are the Goals of CBC?</vt:lpstr>
      <vt:lpstr>Legal Basis for CBC</vt:lpstr>
      <vt:lpstr>Community-Based Care Background</vt:lpstr>
      <vt:lpstr>What is a Single Source Continuum Contractor (SSCC)?</vt:lpstr>
      <vt:lpstr>SSCC Applications</vt:lpstr>
      <vt:lpstr>CBC Contract Information</vt:lpstr>
      <vt:lpstr>Stages of CBC Implementation</vt:lpstr>
      <vt:lpstr>PowerPoint Presentation</vt:lpstr>
      <vt:lpstr>CBC Implementation- January 2025</vt:lpstr>
      <vt:lpstr>CBC Future Implementation and Enhancements</vt:lpstr>
      <vt:lpstr>CBC Implementation Moving Forward</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Schuermann,Michael (DFPS)</dc:creator>
  <cp:lastModifiedBy>Mims,Hollie (DFPS)</cp:lastModifiedBy>
  <cp:revision>17</cp:revision>
  <cp:lastPrinted>2024-08-16T13:11:14Z</cp:lastPrinted>
  <dcterms:created xsi:type="dcterms:W3CDTF">2020-04-14T14:26:49Z</dcterms:created>
  <dcterms:modified xsi:type="dcterms:W3CDTF">2025-01-06T22:13:52Z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0x010100E75569EF0D57C5429DF87894999ED439</vt:lpwstr>
  </property>
  <property fmtid="{D5CDD505-2E9C-101B-9397-08002B2CF9AE}" pid="3" name="MediaServiceImageTags">
    <vt:lpwstr/>
  </property>
</Properties>
</file>